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74" r:id="rId6"/>
    <p:sldId id="261" r:id="rId7"/>
    <p:sldId id="262" r:id="rId8"/>
    <p:sldId id="263" r:id="rId9"/>
    <p:sldId id="264" r:id="rId10"/>
    <p:sldId id="265" r:id="rId11"/>
    <p:sldId id="275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F828"/>
    <a:srgbClr val="CBD54B"/>
    <a:srgbClr val="DDE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19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BD704F-6459-4964-93C0-B07F23EFA501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9DAAF08-CF92-4F52-8013-D1191D1F9824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en-IN" dirty="0" smtClean="0"/>
            <a:t>Fruits</a:t>
          </a:r>
          <a:endParaRPr lang="en-IN" dirty="0"/>
        </a:p>
      </dgm:t>
    </dgm:pt>
    <dgm:pt modelId="{BC2ABE5A-EB36-4E6E-902A-B22B521821CC}" type="parTrans" cxnId="{3B3C6BD6-5CE3-4E4B-9DC2-2D1362A3EBAC}">
      <dgm:prSet/>
      <dgm:spPr/>
      <dgm:t>
        <a:bodyPr/>
        <a:lstStyle/>
        <a:p>
          <a:endParaRPr lang="en-IN"/>
        </a:p>
      </dgm:t>
    </dgm:pt>
    <dgm:pt modelId="{8575B2A2-2740-4338-B108-C1D16EE095FF}" type="sibTrans" cxnId="{3B3C6BD6-5CE3-4E4B-9DC2-2D1362A3EBAC}">
      <dgm:prSet/>
      <dgm:spPr/>
      <dgm:t>
        <a:bodyPr/>
        <a:lstStyle/>
        <a:p>
          <a:endParaRPr lang="en-IN"/>
        </a:p>
      </dgm:t>
    </dgm:pt>
    <dgm:pt modelId="{630C5B10-E98F-4227-94DD-CC8272106BD7}">
      <dgm:prSet phldrT="[Text]"/>
      <dgm:spPr>
        <a:solidFill>
          <a:srgbClr val="FFC000"/>
        </a:solidFill>
      </dgm:spPr>
      <dgm:t>
        <a:bodyPr/>
        <a:lstStyle/>
        <a:p>
          <a:r>
            <a:rPr lang="en-IN" dirty="0" smtClean="0">
              <a:solidFill>
                <a:schemeClr val="tx1"/>
              </a:solidFill>
            </a:rPr>
            <a:t>Mango</a:t>
          </a:r>
          <a:endParaRPr lang="en-IN" dirty="0">
            <a:solidFill>
              <a:schemeClr val="tx1"/>
            </a:solidFill>
          </a:endParaRPr>
        </a:p>
      </dgm:t>
    </dgm:pt>
    <dgm:pt modelId="{E26B2D6D-E668-4740-B883-A03AD07F93A2}" type="parTrans" cxnId="{3DE589C4-47FC-4A34-B719-A4F53027C607}">
      <dgm:prSet/>
      <dgm:spPr/>
      <dgm:t>
        <a:bodyPr/>
        <a:lstStyle/>
        <a:p>
          <a:endParaRPr lang="en-IN"/>
        </a:p>
      </dgm:t>
    </dgm:pt>
    <dgm:pt modelId="{ABB3F5C8-74B5-4CBD-89E5-38D324F5C072}" type="sibTrans" cxnId="{3DE589C4-47FC-4A34-B719-A4F53027C607}">
      <dgm:prSet/>
      <dgm:spPr/>
      <dgm:t>
        <a:bodyPr/>
        <a:lstStyle/>
        <a:p>
          <a:endParaRPr lang="en-IN"/>
        </a:p>
      </dgm:t>
    </dgm:pt>
    <dgm:pt modelId="{4054FD13-12ED-44B9-B37E-5B397059979D}">
      <dgm:prSet phldrT="[Text]"/>
      <dgm:spPr>
        <a:solidFill>
          <a:srgbClr val="FF0000"/>
        </a:solidFill>
      </dgm:spPr>
      <dgm:t>
        <a:bodyPr/>
        <a:lstStyle/>
        <a:p>
          <a:r>
            <a:rPr lang="en-IN" dirty="0" smtClean="0"/>
            <a:t>Apple</a:t>
          </a:r>
          <a:endParaRPr lang="en-IN" dirty="0"/>
        </a:p>
      </dgm:t>
    </dgm:pt>
    <dgm:pt modelId="{A68BC075-EC76-454E-A8EF-57BAAFE46152}" type="parTrans" cxnId="{9FE29285-852B-4D74-8908-51E635084854}">
      <dgm:prSet/>
      <dgm:spPr/>
      <dgm:t>
        <a:bodyPr/>
        <a:lstStyle/>
        <a:p>
          <a:endParaRPr lang="en-IN"/>
        </a:p>
      </dgm:t>
    </dgm:pt>
    <dgm:pt modelId="{03A84382-8088-48F9-9439-41D6E96D707B}" type="sibTrans" cxnId="{9FE29285-852B-4D74-8908-51E635084854}">
      <dgm:prSet/>
      <dgm:spPr/>
      <dgm:t>
        <a:bodyPr/>
        <a:lstStyle/>
        <a:p>
          <a:endParaRPr lang="en-IN"/>
        </a:p>
      </dgm:t>
    </dgm:pt>
    <dgm:pt modelId="{B4F3214B-F006-4518-A3FA-9FAB734DCC60}">
      <dgm:prSet phldrT="[Text]"/>
      <dgm:spPr>
        <a:solidFill>
          <a:srgbClr val="00B050"/>
        </a:solidFill>
      </dgm:spPr>
      <dgm:t>
        <a:bodyPr/>
        <a:lstStyle/>
        <a:p>
          <a:r>
            <a:rPr lang="en-IN" dirty="0" smtClean="0"/>
            <a:t>Grapes</a:t>
          </a:r>
          <a:endParaRPr lang="en-IN" dirty="0"/>
        </a:p>
      </dgm:t>
    </dgm:pt>
    <dgm:pt modelId="{EFB325B7-F519-446C-9E7C-E4B23037DBEB}" type="parTrans" cxnId="{3E70B6AF-B0AC-42B7-A564-8BD579F3C61F}">
      <dgm:prSet/>
      <dgm:spPr/>
      <dgm:t>
        <a:bodyPr/>
        <a:lstStyle/>
        <a:p>
          <a:endParaRPr lang="en-IN"/>
        </a:p>
      </dgm:t>
    </dgm:pt>
    <dgm:pt modelId="{3B5A3AFB-AA36-498C-8ECA-C19FDB4F6069}" type="sibTrans" cxnId="{3E70B6AF-B0AC-42B7-A564-8BD579F3C61F}">
      <dgm:prSet/>
      <dgm:spPr/>
      <dgm:t>
        <a:bodyPr/>
        <a:lstStyle/>
        <a:p>
          <a:endParaRPr lang="en-IN"/>
        </a:p>
      </dgm:t>
    </dgm:pt>
    <dgm:pt modelId="{90453466-BC3E-4584-8630-8354A806B1CA}">
      <dgm:prSet phldrT="[Text]"/>
      <dgm:spPr>
        <a:solidFill>
          <a:srgbClr val="FD7E1F"/>
        </a:solidFill>
      </dgm:spPr>
      <dgm:t>
        <a:bodyPr/>
        <a:lstStyle/>
        <a:p>
          <a:r>
            <a:rPr lang="en-IN" dirty="0" smtClean="0"/>
            <a:t>Papaya</a:t>
          </a:r>
          <a:endParaRPr lang="en-IN" dirty="0"/>
        </a:p>
      </dgm:t>
    </dgm:pt>
    <dgm:pt modelId="{4A16FE72-C65A-4ABA-B33B-3BD852D14999}" type="parTrans" cxnId="{31502C5B-8B4D-4853-AC1D-9DB07C560425}">
      <dgm:prSet/>
      <dgm:spPr/>
      <dgm:t>
        <a:bodyPr/>
        <a:lstStyle/>
        <a:p>
          <a:endParaRPr lang="en-IN"/>
        </a:p>
      </dgm:t>
    </dgm:pt>
    <dgm:pt modelId="{57CF3678-565A-4B85-B8EF-9EA4E304B46C}" type="sibTrans" cxnId="{31502C5B-8B4D-4853-AC1D-9DB07C560425}">
      <dgm:prSet/>
      <dgm:spPr/>
      <dgm:t>
        <a:bodyPr/>
        <a:lstStyle/>
        <a:p>
          <a:endParaRPr lang="en-IN"/>
        </a:p>
      </dgm:t>
    </dgm:pt>
    <dgm:pt modelId="{06B080D4-109D-4A75-8ED3-1EE1D8BE93A6}">
      <dgm:prSet phldrT="[Text]"/>
      <dgm:spPr>
        <a:solidFill>
          <a:srgbClr val="FFFF00"/>
        </a:solidFill>
      </dgm:spPr>
      <dgm:t>
        <a:bodyPr/>
        <a:lstStyle/>
        <a:p>
          <a:r>
            <a:rPr lang="en-IN" dirty="0" smtClean="0">
              <a:solidFill>
                <a:schemeClr val="tx1"/>
              </a:solidFill>
            </a:rPr>
            <a:t>Banana</a:t>
          </a:r>
          <a:endParaRPr lang="en-IN" dirty="0">
            <a:solidFill>
              <a:schemeClr val="tx1"/>
            </a:solidFill>
          </a:endParaRPr>
        </a:p>
      </dgm:t>
    </dgm:pt>
    <dgm:pt modelId="{294C107D-A974-448E-8074-262EB3C6DA39}" type="parTrans" cxnId="{2DED57B1-0C7D-48FB-BBA3-6F7FA8C6DDE6}">
      <dgm:prSet/>
      <dgm:spPr/>
      <dgm:t>
        <a:bodyPr/>
        <a:lstStyle/>
        <a:p>
          <a:endParaRPr lang="en-IN"/>
        </a:p>
      </dgm:t>
    </dgm:pt>
    <dgm:pt modelId="{8CEAE57C-F69B-4091-B8D9-38334780C044}" type="sibTrans" cxnId="{2DED57B1-0C7D-48FB-BBA3-6F7FA8C6DDE6}">
      <dgm:prSet/>
      <dgm:spPr/>
      <dgm:t>
        <a:bodyPr/>
        <a:lstStyle/>
        <a:p>
          <a:endParaRPr lang="en-IN"/>
        </a:p>
      </dgm:t>
    </dgm:pt>
    <dgm:pt modelId="{54C27C3E-AEFB-46F9-BD4B-3987D47F078E}" type="pres">
      <dgm:prSet presAssocID="{D4BD704F-6459-4964-93C0-B07F23EFA501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CAD1F39D-42AF-40DE-9B6C-01B004F2C5DD}" type="pres">
      <dgm:prSet presAssocID="{09DAAF08-CF92-4F52-8013-D1191D1F9824}" presName="centerShape" presStyleLbl="node0" presStyleIdx="0" presStyleCnt="1"/>
      <dgm:spPr/>
      <dgm:t>
        <a:bodyPr/>
        <a:lstStyle/>
        <a:p>
          <a:endParaRPr lang="en-IN"/>
        </a:p>
      </dgm:t>
    </dgm:pt>
    <dgm:pt modelId="{722DBA44-F765-4037-A57A-F7173909662D}" type="pres">
      <dgm:prSet presAssocID="{630C5B10-E98F-4227-94DD-CC8272106BD7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E3F3946-FC27-44FB-A781-AE4AACF64198}" type="pres">
      <dgm:prSet presAssocID="{630C5B10-E98F-4227-94DD-CC8272106BD7}" presName="dummy" presStyleCnt="0"/>
      <dgm:spPr/>
    </dgm:pt>
    <dgm:pt modelId="{EACBFE28-A32E-4935-88D3-0CA322680CCF}" type="pres">
      <dgm:prSet presAssocID="{ABB3F5C8-74B5-4CBD-89E5-38D324F5C072}" presName="sibTrans" presStyleLbl="sibTrans2D1" presStyleIdx="0" presStyleCnt="5"/>
      <dgm:spPr/>
      <dgm:t>
        <a:bodyPr/>
        <a:lstStyle/>
        <a:p>
          <a:endParaRPr lang="en-IN"/>
        </a:p>
      </dgm:t>
    </dgm:pt>
    <dgm:pt modelId="{D06189AD-2D54-41E1-A0A2-037A71A78AA2}" type="pres">
      <dgm:prSet presAssocID="{4054FD13-12ED-44B9-B37E-5B397059979D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C4B578D-0816-4D73-B41A-F47E6841332E}" type="pres">
      <dgm:prSet presAssocID="{4054FD13-12ED-44B9-B37E-5B397059979D}" presName="dummy" presStyleCnt="0"/>
      <dgm:spPr/>
    </dgm:pt>
    <dgm:pt modelId="{04BCF72D-79AB-42D7-AE45-5F1A6D8956D8}" type="pres">
      <dgm:prSet presAssocID="{03A84382-8088-48F9-9439-41D6E96D707B}" presName="sibTrans" presStyleLbl="sibTrans2D1" presStyleIdx="1" presStyleCnt="5"/>
      <dgm:spPr/>
      <dgm:t>
        <a:bodyPr/>
        <a:lstStyle/>
        <a:p>
          <a:endParaRPr lang="en-IN"/>
        </a:p>
      </dgm:t>
    </dgm:pt>
    <dgm:pt modelId="{943E58B6-CDCB-4610-977D-60D9E58C368E}" type="pres">
      <dgm:prSet presAssocID="{06B080D4-109D-4A75-8ED3-1EE1D8BE93A6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7F8C241-397C-4BD1-9E90-E56FDE447DF5}" type="pres">
      <dgm:prSet presAssocID="{06B080D4-109D-4A75-8ED3-1EE1D8BE93A6}" presName="dummy" presStyleCnt="0"/>
      <dgm:spPr/>
    </dgm:pt>
    <dgm:pt modelId="{F016E3A6-123A-4ECA-B585-AF20F9032DCA}" type="pres">
      <dgm:prSet presAssocID="{8CEAE57C-F69B-4091-B8D9-38334780C044}" presName="sibTrans" presStyleLbl="sibTrans2D1" presStyleIdx="2" presStyleCnt="5"/>
      <dgm:spPr/>
      <dgm:t>
        <a:bodyPr/>
        <a:lstStyle/>
        <a:p>
          <a:endParaRPr lang="en-IN"/>
        </a:p>
      </dgm:t>
    </dgm:pt>
    <dgm:pt modelId="{04E84EBC-14E3-4C4A-83AE-4D49D5BEBF06}" type="pres">
      <dgm:prSet presAssocID="{B4F3214B-F006-4518-A3FA-9FAB734DCC60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DF83589-F4A3-4DEC-8288-F4D16E506248}" type="pres">
      <dgm:prSet presAssocID="{B4F3214B-F006-4518-A3FA-9FAB734DCC60}" presName="dummy" presStyleCnt="0"/>
      <dgm:spPr/>
    </dgm:pt>
    <dgm:pt modelId="{AF22F678-C26B-46B2-BAA0-A72186A15F78}" type="pres">
      <dgm:prSet presAssocID="{3B5A3AFB-AA36-498C-8ECA-C19FDB4F6069}" presName="sibTrans" presStyleLbl="sibTrans2D1" presStyleIdx="3" presStyleCnt="5"/>
      <dgm:spPr/>
      <dgm:t>
        <a:bodyPr/>
        <a:lstStyle/>
        <a:p>
          <a:endParaRPr lang="en-IN"/>
        </a:p>
      </dgm:t>
    </dgm:pt>
    <dgm:pt modelId="{8824D360-D160-4CF4-9161-9615DB31398C}" type="pres">
      <dgm:prSet presAssocID="{90453466-BC3E-4584-8630-8354A806B1CA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90E42FE-2B8B-48E3-8BCA-931916965EBD}" type="pres">
      <dgm:prSet presAssocID="{90453466-BC3E-4584-8630-8354A806B1CA}" presName="dummy" presStyleCnt="0"/>
      <dgm:spPr/>
    </dgm:pt>
    <dgm:pt modelId="{80F2792B-665C-4475-A11F-8E5E766EA53F}" type="pres">
      <dgm:prSet presAssocID="{57CF3678-565A-4B85-B8EF-9EA4E304B46C}" presName="sibTrans" presStyleLbl="sibTrans2D1" presStyleIdx="4" presStyleCnt="5"/>
      <dgm:spPr/>
      <dgm:t>
        <a:bodyPr/>
        <a:lstStyle/>
        <a:p>
          <a:endParaRPr lang="en-IN"/>
        </a:p>
      </dgm:t>
    </dgm:pt>
  </dgm:ptLst>
  <dgm:cxnLst>
    <dgm:cxn modelId="{4007E3A5-12B6-40E2-A006-08A2D95424A9}" type="presOf" srcId="{4054FD13-12ED-44B9-B37E-5B397059979D}" destId="{D06189AD-2D54-41E1-A0A2-037A71A78AA2}" srcOrd="0" destOrd="0" presId="urn:microsoft.com/office/officeart/2005/8/layout/radial6"/>
    <dgm:cxn modelId="{586ABE14-6C83-43F5-B705-AE10A628DDC9}" type="presOf" srcId="{90453466-BC3E-4584-8630-8354A806B1CA}" destId="{8824D360-D160-4CF4-9161-9615DB31398C}" srcOrd="0" destOrd="0" presId="urn:microsoft.com/office/officeart/2005/8/layout/radial6"/>
    <dgm:cxn modelId="{3DE589C4-47FC-4A34-B719-A4F53027C607}" srcId="{09DAAF08-CF92-4F52-8013-D1191D1F9824}" destId="{630C5B10-E98F-4227-94DD-CC8272106BD7}" srcOrd="0" destOrd="0" parTransId="{E26B2D6D-E668-4740-B883-A03AD07F93A2}" sibTransId="{ABB3F5C8-74B5-4CBD-89E5-38D324F5C072}"/>
    <dgm:cxn modelId="{02ADABC0-C034-45BD-8356-7E5E78B38FBB}" type="presOf" srcId="{06B080D4-109D-4A75-8ED3-1EE1D8BE93A6}" destId="{943E58B6-CDCB-4610-977D-60D9E58C368E}" srcOrd="0" destOrd="0" presId="urn:microsoft.com/office/officeart/2005/8/layout/radial6"/>
    <dgm:cxn modelId="{4DCC75D9-47F9-4974-AC55-854B3C358AEE}" type="presOf" srcId="{03A84382-8088-48F9-9439-41D6E96D707B}" destId="{04BCF72D-79AB-42D7-AE45-5F1A6D8956D8}" srcOrd="0" destOrd="0" presId="urn:microsoft.com/office/officeart/2005/8/layout/radial6"/>
    <dgm:cxn modelId="{3C78AA89-B5A1-4CE2-B6CA-18AF75E0355B}" type="presOf" srcId="{D4BD704F-6459-4964-93C0-B07F23EFA501}" destId="{54C27C3E-AEFB-46F9-BD4B-3987D47F078E}" srcOrd="0" destOrd="0" presId="urn:microsoft.com/office/officeart/2005/8/layout/radial6"/>
    <dgm:cxn modelId="{020A7201-F2F3-43F1-929E-FAD09D2BE514}" type="presOf" srcId="{8CEAE57C-F69B-4091-B8D9-38334780C044}" destId="{F016E3A6-123A-4ECA-B585-AF20F9032DCA}" srcOrd="0" destOrd="0" presId="urn:microsoft.com/office/officeart/2005/8/layout/radial6"/>
    <dgm:cxn modelId="{2188F02D-C166-4EA9-B1FA-C1C46CD8CD36}" type="presOf" srcId="{57CF3678-565A-4B85-B8EF-9EA4E304B46C}" destId="{80F2792B-665C-4475-A11F-8E5E766EA53F}" srcOrd="0" destOrd="0" presId="urn:microsoft.com/office/officeart/2005/8/layout/radial6"/>
    <dgm:cxn modelId="{31502C5B-8B4D-4853-AC1D-9DB07C560425}" srcId="{09DAAF08-CF92-4F52-8013-D1191D1F9824}" destId="{90453466-BC3E-4584-8630-8354A806B1CA}" srcOrd="4" destOrd="0" parTransId="{4A16FE72-C65A-4ABA-B33B-3BD852D14999}" sibTransId="{57CF3678-565A-4B85-B8EF-9EA4E304B46C}"/>
    <dgm:cxn modelId="{3E70B6AF-B0AC-42B7-A564-8BD579F3C61F}" srcId="{09DAAF08-CF92-4F52-8013-D1191D1F9824}" destId="{B4F3214B-F006-4518-A3FA-9FAB734DCC60}" srcOrd="3" destOrd="0" parTransId="{EFB325B7-F519-446C-9E7C-E4B23037DBEB}" sibTransId="{3B5A3AFB-AA36-498C-8ECA-C19FDB4F6069}"/>
    <dgm:cxn modelId="{077205C1-DE25-4AAB-8B85-DFA104848F9E}" type="presOf" srcId="{09DAAF08-CF92-4F52-8013-D1191D1F9824}" destId="{CAD1F39D-42AF-40DE-9B6C-01B004F2C5DD}" srcOrd="0" destOrd="0" presId="urn:microsoft.com/office/officeart/2005/8/layout/radial6"/>
    <dgm:cxn modelId="{3B3C6BD6-5CE3-4E4B-9DC2-2D1362A3EBAC}" srcId="{D4BD704F-6459-4964-93C0-B07F23EFA501}" destId="{09DAAF08-CF92-4F52-8013-D1191D1F9824}" srcOrd="0" destOrd="0" parTransId="{BC2ABE5A-EB36-4E6E-902A-B22B521821CC}" sibTransId="{8575B2A2-2740-4338-B108-C1D16EE095FF}"/>
    <dgm:cxn modelId="{4628F9C1-5BF2-4528-A997-0D9D6D6ECBF3}" type="presOf" srcId="{ABB3F5C8-74B5-4CBD-89E5-38D324F5C072}" destId="{EACBFE28-A32E-4935-88D3-0CA322680CCF}" srcOrd="0" destOrd="0" presId="urn:microsoft.com/office/officeart/2005/8/layout/radial6"/>
    <dgm:cxn modelId="{38DA6BFA-204A-46A2-8940-9254745D4E48}" type="presOf" srcId="{630C5B10-E98F-4227-94DD-CC8272106BD7}" destId="{722DBA44-F765-4037-A57A-F7173909662D}" srcOrd="0" destOrd="0" presId="urn:microsoft.com/office/officeart/2005/8/layout/radial6"/>
    <dgm:cxn modelId="{2DED57B1-0C7D-48FB-BBA3-6F7FA8C6DDE6}" srcId="{09DAAF08-CF92-4F52-8013-D1191D1F9824}" destId="{06B080D4-109D-4A75-8ED3-1EE1D8BE93A6}" srcOrd="2" destOrd="0" parTransId="{294C107D-A974-448E-8074-262EB3C6DA39}" sibTransId="{8CEAE57C-F69B-4091-B8D9-38334780C044}"/>
    <dgm:cxn modelId="{9FE29285-852B-4D74-8908-51E635084854}" srcId="{09DAAF08-CF92-4F52-8013-D1191D1F9824}" destId="{4054FD13-12ED-44B9-B37E-5B397059979D}" srcOrd="1" destOrd="0" parTransId="{A68BC075-EC76-454E-A8EF-57BAAFE46152}" sibTransId="{03A84382-8088-48F9-9439-41D6E96D707B}"/>
    <dgm:cxn modelId="{E54FCB3F-6AAA-418C-8686-B6C0FC7D1220}" type="presOf" srcId="{B4F3214B-F006-4518-A3FA-9FAB734DCC60}" destId="{04E84EBC-14E3-4C4A-83AE-4D49D5BEBF06}" srcOrd="0" destOrd="0" presId="urn:microsoft.com/office/officeart/2005/8/layout/radial6"/>
    <dgm:cxn modelId="{524E330C-C9A8-4F68-AB16-85C8AFD48EEB}" type="presOf" srcId="{3B5A3AFB-AA36-498C-8ECA-C19FDB4F6069}" destId="{AF22F678-C26B-46B2-BAA0-A72186A15F78}" srcOrd="0" destOrd="0" presId="urn:microsoft.com/office/officeart/2005/8/layout/radial6"/>
    <dgm:cxn modelId="{2B0D2E28-2B60-40E2-B4A5-77B643F2AE28}" type="presParOf" srcId="{54C27C3E-AEFB-46F9-BD4B-3987D47F078E}" destId="{CAD1F39D-42AF-40DE-9B6C-01B004F2C5DD}" srcOrd="0" destOrd="0" presId="urn:microsoft.com/office/officeart/2005/8/layout/radial6"/>
    <dgm:cxn modelId="{6DEBCFD4-FEC7-40F3-983D-B14C0D2E9AC9}" type="presParOf" srcId="{54C27C3E-AEFB-46F9-BD4B-3987D47F078E}" destId="{722DBA44-F765-4037-A57A-F7173909662D}" srcOrd="1" destOrd="0" presId="urn:microsoft.com/office/officeart/2005/8/layout/radial6"/>
    <dgm:cxn modelId="{9930378E-23D2-474A-9789-551D8C0CE1C5}" type="presParOf" srcId="{54C27C3E-AEFB-46F9-BD4B-3987D47F078E}" destId="{8E3F3946-FC27-44FB-A781-AE4AACF64198}" srcOrd="2" destOrd="0" presId="urn:microsoft.com/office/officeart/2005/8/layout/radial6"/>
    <dgm:cxn modelId="{C7DCDAF7-F0EB-4B7C-A5CE-D29BD75D4698}" type="presParOf" srcId="{54C27C3E-AEFB-46F9-BD4B-3987D47F078E}" destId="{EACBFE28-A32E-4935-88D3-0CA322680CCF}" srcOrd="3" destOrd="0" presId="urn:microsoft.com/office/officeart/2005/8/layout/radial6"/>
    <dgm:cxn modelId="{BC76A3B3-8673-4124-8529-4B0CFBD31450}" type="presParOf" srcId="{54C27C3E-AEFB-46F9-BD4B-3987D47F078E}" destId="{D06189AD-2D54-41E1-A0A2-037A71A78AA2}" srcOrd="4" destOrd="0" presId="urn:microsoft.com/office/officeart/2005/8/layout/radial6"/>
    <dgm:cxn modelId="{9BE5F21D-135C-4462-840A-91B223E7D6DA}" type="presParOf" srcId="{54C27C3E-AEFB-46F9-BD4B-3987D47F078E}" destId="{7C4B578D-0816-4D73-B41A-F47E6841332E}" srcOrd="5" destOrd="0" presId="urn:microsoft.com/office/officeart/2005/8/layout/radial6"/>
    <dgm:cxn modelId="{AB51312D-4C36-43F5-8269-D63C8A21CED8}" type="presParOf" srcId="{54C27C3E-AEFB-46F9-BD4B-3987D47F078E}" destId="{04BCF72D-79AB-42D7-AE45-5F1A6D8956D8}" srcOrd="6" destOrd="0" presId="urn:microsoft.com/office/officeart/2005/8/layout/radial6"/>
    <dgm:cxn modelId="{A3FC04D9-E00E-456D-9E88-FC323EADC05C}" type="presParOf" srcId="{54C27C3E-AEFB-46F9-BD4B-3987D47F078E}" destId="{943E58B6-CDCB-4610-977D-60D9E58C368E}" srcOrd="7" destOrd="0" presId="urn:microsoft.com/office/officeart/2005/8/layout/radial6"/>
    <dgm:cxn modelId="{34C6F64E-265D-4CE6-991E-6DF6D04535B9}" type="presParOf" srcId="{54C27C3E-AEFB-46F9-BD4B-3987D47F078E}" destId="{97F8C241-397C-4BD1-9E90-E56FDE447DF5}" srcOrd="8" destOrd="0" presId="urn:microsoft.com/office/officeart/2005/8/layout/radial6"/>
    <dgm:cxn modelId="{9787E772-D324-4E56-B96B-BC46F01D818C}" type="presParOf" srcId="{54C27C3E-AEFB-46F9-BD4B-3987D47F078E}" destId="{F016E3A6-123A-4ECA-B585-AF20F9032DCA}" srcOrd="9" destOrd="0" presId="urn:microsoft.com/office/officeart/2005/8/layout/radial6"/>
    <dgm:cxn modelId="{4CEA4D2E-51ED-4D06-93F8-CE7EBE4D4F5C}" type="presParOf" srcId="{54C27C3E-AEFB-46F9-BD4B-3987D47F078E}" destId="{04E84EBC-14E3-4C4A-83AE-4D49D5BEBF06}" srcOrd="10" destOrd="0" presId="urn:microsoft.com/office/officeart/2005/8/layout/radial6"/>
    <dgm:cxn modelId="{F19A043D-3CF7-47EE-A3FD-8C0E9177831F}" type="presParOf" srcId="{54C27C3E-AEFB-46F9-BD4B-3987D47F078E}" destId="{EDF83589-F4A3-4DEC-8288-F4D16E506248}" srcOrd="11" destOrd="0" presId="urn:microsoft.com/office/officeart/2005/8/layout/radial6"/>
    <dgm:cxn modelId="{7CB5CC1F-A386-496B-B5C9-F223A47CFFFE}" type="presParOf" srcId="{54C27C3E-AEFB-46F9-BD4B-3987D47F078E}" destId="{AF22F678-C26B-46B2-BAA0-A72186A15F78}" srcOrd="12" destOrd="0" presId="urn:microsoft.com/office/officeart/2005/8/layout/radial6"/>
    <dgm:cxn modelId="{F310AA22-0B7E-4B2C-A9F3-7F33A7FDE0EF}" type="presParOf" srcId="{54C27C3E-AEFB-46F9-BD4B-3987D47F078E}" destId="{8824D360-D160-4CF4-9161-9615DB31398C}" srcOrd="13" destOrd="0" presId="urn:microsoft.com/office/officeart/2005/8/layout/radial6"/>
    <dgm:cxn modelId="{F2038DB0-B2DA-4E5A-A8BC-2235EAFB63D1}" type="presParOf" srcId="{54C27C3E-AEFB-46F9-BD4B-3987D47F078E}" destId="{C90E42FE-2B8B-48E3-8BCA-931916965EBD}" srcOrd="14" destOrd="0" presId="urn:microsoft.com/office/officeart/2005/8/layout/radial6"/>
    <dgm:cxn modelId="{5C2A12A8-0476-43E1-891B-5926408EE8AE}" type="presParOf" srcId="{54C27C3E-AEFB-46F9-BD4B-3987D47F078E}" destId="{80F2792B-665C-4475-A11F-8E5E766EA53F}" srcOrd="15" destOrd="0" presId="urn:microsoft.com/office/officeart/2005/8/layout/radial6"/>
  </dgm:cxnLst>
  <dgm:bg>
    <a:effectLst>
      <a:glow rad="952500">
        <a:schemeClr val="accent1">
          <a:alpha val="40000"/>
        </a:schemeClr>
      </a:glow>
      <a:outerShdw blurRad="50800" dist="50800" dir="5400000" algn="ctr" rotWithShape="0">
        <a:srgbClr val="000000">
          <a:alpha val="89000"/>
        </a:srgbClr>
      </a:outerShdw>
      <a:softEdge rad="6350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2792B-665C-4475-A11F-8E5E766EA53F}">
      <dsp:nvSpPr>
        <dsp:cNvPr id="0" name=""/>
        <dsp:cNvSpPr/>
      </dsp:nvSpPr>
      <dsp:spPr>
        <a:xfrm>
          <a:off x="1412196" y="654590"/>
          <a:ext cx="4376406" cy="4376406"/>
        </a:xfrm>
        <a:prstGeom prst="blockArc">
          <a:avLst>
            <a:gd name="adj1" fmla="val 11880000"/>
            <a:gd name="adj2" fmla="val 16200000"/>
            <a:gd name="adj3" fmla="val 4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22F678-C26B-46B2-BAA0-A72186A15F78}">
      <dsp:nvSpPr>
        <dsp:cNvPr id="0" name=""/>
        <dsp:cNvSpPr/>
      </dsp:nvSpPr>
      <dsp:spPr>
        <a:xfrm>
          <a:off x="1412196" y="654590"/>
          <a:ext cx="4376406" cy="4376406"/>
        </a:xfrm>
        <a:prstGeom prst="blockArc">
          <a:avLst>
            <a:gd name="adj1" fmla="val 7560000"/>
            <a:gd name="adj2" fmla="val 11880000"/>
            <a:gd name="adj3" fmla="val 4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16E3A6-123A-4ECA-B585-AF20F9032DCA}">
      <dsp:nvSpPr>
        <dsp:cNvPr id="0" name=""/>
        <dsp:cNvSpPr/>
      </dsp:nvSpPr>
      <dsp:spPr>
        <a:xfrm>
          <a:off x="1412196" y="654590"/>
          <a:ext cx="4376406" cy="4376406"/>
        </a:xfrm>
        <a:prstGeom prst="blockArc">
          <a:avLst>
            <a:gd name="adj1" fmla="val 3240000"/>
            <a:gd name="adj2" fmla="val 7560000"/>
            <a:gd name="adj3" fmla="val 4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BCF72D-79AB-42D7-AE45-5F1A6D8956D8}">
      <dsp:nvSpPr>
        <dsp:cNvPr id="0" name=""/>
        <dsp:cNvSpPr/>
      </dsp:nvSpPr>
      <dsp:spPr>
        <a:xfrm>
          <a:off x="1412196" y="654590"/>
          <a:ext cx="4376406" cy="4376406"/>
        </a:xfrm>
        <a:prstGeom prst="blockArc">
          <a:avLst>
            <a:gd name="adj1" fmla="val 20520000"/>
            <a:gd name="adj2" fmla="val 3240000"/>
            <a:gd name="adj3" fmla="val 4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CBFE28-A32E-4935-88D3-0CA322680CCF}">
      <dsp:nvSpPr>
        <dsp:cNvPr id="0" name=""/>
        <dsp:cNvSpPr/>
      </dsp:nvSpPr>
      <dsp:spPr>
        <a:xfrm>
          <a:off x="1412196" y="654590"/>
          <a:ext cx="4376406" cy="4376406"/>
        </a:xfrm>
        <a:prstGeom prst="blockArc">
          <a:avLst>
            <a:gd name="adj1" fmla="val 16200000"/>
            <a:gd name="adj2" fmla="val 20520000"/>
            <a:gd name="adj3" fmla="val 46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D1F39D-42AF-40DE-9B6C-01B004F2C5DD}">
      <dsp:nvSpPr>
        <dsp:cNvPr id="0" name=""/>
        <dsp:cNvSpPr/>
      </dsp:nvSpPr>
      <dsp:spPr>
        <a:xfrm>
          <a:off x="2594819" y="1837212"/>
          <a:ext cx="2011160" cy="2011160"/>
        </a:xfrm>
        <a:prstGeom prst="ellipse">
          <a:avLst/>
        </a:prstGeom>
        <a:solidFill>
          <a:schemeClr val="tx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4400" kern="1200" dirty="0" smtClean="0"/>
            <a:t>Fruits</a:t>
          </a:r>
          <a:endParaRPr lang="en-IN" sz="4400" kern="1200" dirty="0"/>
        </a:p>
      </dsp:txBody>
      <dsp:txXfrm>
        <a:off x="2889347" y="2131740"/>
        <a:ext cx="1422104" cy="1422104"/>
      </dsp:txXfrm>
    </dsp:sp>
    <dsp:sp modelId="{722DBA44-F765-4037-A57A-F7173909662D}">
      <dsp:nvSpPr>
        <dsp:cNvPr id="0" name=""/>
        <dsp:cNvSpPr/>
      </dsp:nvSpPr>
      <dsp:spPr>
        <a:xfrm>
          <a:off x="2896493" y="1364"/>
          <a:ext cx="1407812" cy="1407812"/>
        </a:xfrm>
        <a:prstGeom prst="ellipse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 smtClean="0">
              <a:solidFill>
                <a:schemeClr val="tx1"/>
              </a:solidFill>
            </a:rPr>
            <a:t>Mango</a:t>
          </a:r>
          <a:endParaRPr lang="en-IN" sz="2400" kern="1200" dirty="0">
            <a:solidFill>
              <a:schemeClr val="tx1"/>
            </a:solidFill>
          </a:endParaRPr>
        </a:p>
      </dsp:txBody>
      <dsp:txXfrm>
        <a:off x="3102662" y="207533"/>
        <a:ext cx="995474" cy="995474"/>
      </dsp:txXfrm>
    </dsp:sp>
    <dsp:sp modelId="{D06189AD-2D54-41E1-A0A2-037A71A78AA2}">
      <dsp:nvSpPr>
        <dsp:cNvPr id="0" name=""/>
        <dsp:cNvSpPr/>
      </dsp:nvSpPr>
      <dsp:spPr>
        <a:xfrm>
          <a:off x="4929397" y="1478356"/>
          <a:ext cx="1407812" cy="1407812"/>
        </a:xfrm>
        <a:prstGeom prst="ellipse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 smtClean="0"/>
            <a:t>Apple</a:t>
          </a:r>
          <a:endParaRPr lang="en-IN" sz="2400" kern="1200" dirty="0"/>
        </a:p>
      </dsp:txBody>
      <dsp:txXfrm>
        <a:off x="5135566" y="1684525"/>
        <a:ext cx="995474" cy="995474"/>
      </dsp:txXfrm>
    </dsp:sp>
    <dsp:sp modelId="{943E58B6-CDCB-4610-977D-60D9E58C368E}">
      <dsp:nvSpPr>
        <dsp:cNvPr id="0" name=""/>
        <dsp:cNvSpPr/>
      </dsp:nvSpPr>
      <dsp:spPr>
        <a:xfrm>
          <a:off x="4152897" y="3868178"/>
          <a:ext cx="1407812" cy="1407812"/>
        </a:xfrm>
        <a:prstGeom prst="ellipse">
          <a:avLst/>
        </a:prstGeom>
        <a:solidFill>
          <a:srgbClr val="FFFF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 smtClean="0">
              <a:solidFill>
                <a:schemeClr val="tx1"/>
              </a:solidFill>
            </a:rPr>
            <a:t>Banana</a:t>
          </a:r>
          <a:endParaRPr lang="en-IN" sz="2400" kern="1200" dirty="0">
            <a:solidFill>
              <a:schemeClr val="tx1"/>
            </a:solidFill>
          </a:endParaRPr>
        </a:p>
      </dsp:txBody>
      <dsp:txXfrm>
        <a:off x="4359066" y="4074347"/>
        <a:ext cx="995474" cy="995474"/>
      </dsp:txXfrm>
    </dsp:sp>
    <dsp:sp modelId="{04E84EBC-14E3-4C4A-83AE-4D49D5BEBF06}">
      <dsp:nvSpPr>
        <dsp:cNvPr id="0" name=""/>
        <dsp:cNvSpPr/>
      </dsp:nvSpPr>
      <dsp:spPr>
        <a:xfrm>
          <a:off x="1640089" y="3868178"/>
          <a:ext cx="1407812" cy="1407812"/>
        </a:xfrm>
        <a:prstGeom prst="ellipse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 smtClean="0"/>
            <a:t>Grapes</a:t>
          </a:r>
          <a:endParaRPr lang="en-IN" sz="2400" kern="1200" dirty="0"/>
        </a:p>
      </dsp:txBody>
      <dsp:txXfrm>
        <a:off x="1846258" y="4074347"/>
        <a:ext cx="995474" cy="995474"/>
      </dsp:txXfrm>
    </dsp:sp>
    <dsp:sp modelId="{8824D360-D160-4CF4-9161-9615DB31398C}">
      <dsp:nvSpPr>
        <dsp:cNvPr id="0" name=""/>
        <dsp:cNvSpPr/>
      </dsp:nvSpPr>
      <dsp:spPr>
        <a:xfrm>
          <a:off x="863589" y="1478356"/>
          <a:ext cx="1407812" cy="1407812"/>
        </a:xfrm>
        <a:prstGeom prst="ellipse">
          <a:avLst/>
        </a:prstGeom>
        <a:solidFill>
          <a:srgbClr val="FD7E1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400" kern="1200" dirty="0" smtClean="0"/>
            <a:t>Papaya</a:t>
          </a:r>
          <a:endParaRPr lang="en-IN" sz="2400" kern="1200" dirty="0"/>
        </a:p>
      </dsp:txBody>
      <dsp:txXfrm>
        <a:off x="1069758" y="1684525"/>
        <a:ext cx="995474" cy="9954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A89A4-7602-4DC7-B4CE-ADD38443D992}" type="datetimeFigureOut">
              <a:rPr lang="en-IN" smtClean="0"/>
              <a:t>16-06-2017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9030C-1319-4B9B-99F8-3E29CBFF99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296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B9030C-1319-4B9B-99F8-3E29CBFF9946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30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8D29-2014-4278-A43E-4C23053B37DA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839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1336A-1BB6-4969-991D-5D921BA30482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675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AA947-64EA-452D-B912-BE841194E106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511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2183D-8420-44A9-A33F-ECD04E27C7E6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671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01437-13C5-480F-B3F1-C4BDD5EB46B9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986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D04FE-32D7-468E-A05F-3C798083A1AC}" type="datetime1">
              <a:rPr lang="en-IN" smtClean="0"/>
              <a:t>16-06-2017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714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5C3B4-D7CC-4757-9B0A-5177E1BE9C20}" type="datetime1">
              <a:rPr lang="en-IN" smtClean="0"/>
              <a:t>16-06-2017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020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1BA76-6CBA-4E0F-8BEF-28E04476622A}" type="datetime1">
              <a:rPr lang="en-IN" smtClean="0"/>
              <a:t>16-06-2017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703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539BA-E657-4A1A-80FB-8AB0D071C74D}" type="datetime1">
              <a:rPr lang="en-IN" smtClean="0"/>
              <a:t>16-06-2017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62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443FA-2BC1-4208-ACAB-DEF4E52D5A32}" type="datetime1">
              <a:rPr lang="en-IN" smtClean="0"/>
              <a:t>16-06-2017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12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1CE6D-B3D5-4AB0-B559-0E7383F303B5}" type="datetime1">
              <a:rPr lang="en-IN" smtClean="0"/>
              <a:t>16-06-2017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534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45E6C-F584-4978-8F51-69FF46F73885}" type="datetime1">
              <a:rPr lang="en-IN" smtClean="0"/>
              <a:t>16-06-2017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1711C-7A71-42DF-970D-0BEFF9DD3C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84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jp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4.wav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audio3.wav"/><Relationship Id="rId5" Type="http://schemas.openxmlformats.org/officeDocument/2006/relationships/audio" Target="../media/audio1.wav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audio4.wav"/><Relationship Id="rId5" Type="http://schemas.openxmlformats.org/officeDocument/2006/relationships/audio" Target="../media/audio3.wav"/><Relationship Id="rId4" Type="http://schemas.openxmlformats.org/officeDocument/2006/relationships/audio" Target="../media/audio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slide" Target="slide1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audio3.wav"/><Relationship Id="rId5" Type="http://schemas.openxmlformats.org/officeDocument/2006/relationships/audio" Target="../media/audio1.wav"/><Relationship Id="rId4" Type="http://schemas.openxmlformats.org/officeDocument/2006/relationships/audio" Target="../media/audio6.wav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audio1.wav"/><Relationship Id="rId5" Type="http://schemas.openxmlformats.org/officeDocument/2006/relationships/audio" Target="../media/audio3.wav"/><Relationship Id="rId4" Type="http://schemas.openxmlformats.org/officeDocument/2006/relationships/audio" Target="../media/audio6.wav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audio" Target="../media/audio1.wav"/><Relationship Id="rId5" Type="http://schemas.openxmlformats.org/officeDocument/2006/relationships/audio" Target="../media/audio6.wav"/><Relationship Id="rId4" Type="http://schemas.openxmlformats.org/officeDocument/2006/relationships/audio" Target="../media/audio3.wav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5.png"/><Relationship Id="rId4" Type="http://schemas.openxmlformats.org/officeDocument/2006/relationships/slide" Target="slid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slide" Target="slide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slide" Target="slide16.xml"/><Relationship Id="rId5" Type="http://schemas.openxmlformats.org/officeDocument/2006/relationships/slide" Target="slide12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5.png"/><Relationship Id="rId5" Type="http://schemas.openxmlformats.org/officeDocument/2006/relationships/slide" Target="slide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3.wav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6.png"/><Relationship Id="rId5" Type="http://schemas.openxmlformats.org/officeDocument/2006/relationships/audio" Target="../media/audio2.wav"/><Relationship Id="rId10" Type="http://schemas.openxmlformats.org/officeDocument/2006/relationships/image" Target="../media/image5.png"/><Relationship Id="rId4" Type="http://schemas.openxmlformats.org/officeDocument/2006/relationships/audio" Target="../media/audio1.wav"/><Relationship Id="rId9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3.wav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6.png"/><Relationship Id="rId11" Type="http://schemas.openxmlformats.org/officeDocument/2006/relationships/image" Target="../media/image5.png"/><Relationship Id="rId5" Type="http://schemas.openxmlformats.org/officeDocument/2006/relationships/audio" Target="../media/audio4.wav"/><Relationship Id="rId10" Type="http://schemas.openxmlformats.org/officeDocument/2006/relationships/slide" Target="slide2.xml"/><Relationship Id="rId4" Type="http://schemas.openxmlformats.org/officeDocument/2006/relationships/audio" Target="../media/audio1.wav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3.wav"/><Relationship Id="rId12" Type="http://schemas.openxmlformats.org/officeDocument/2006/relationships/image" Target="../media/image9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6.png"/><Relationship Id="rId11" Type="http://schemas.openxmlformats.org/officeDocument/2006/relationships/image" Target="../media/image8.PNG"/><Relationship Id="rId5" Type="http://schemas.openxmlformats.org/officeDocument/2006/relationships/audio" Target="../media/audio4.wav"/><Relationship Id="rId10" Type="http://schemas.openxmlformats.org/officeDocument/2006/relationships/image" Target="../media/image5.png"/><Relationship Id="rId4" Type="http://schemas.openxmlformats.org/officeDocument/2006/relationships/audio" Target="../media/audio1.wav"/><Relationship Id="rId9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4.wav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audio5.wav"/><Relationship Id="rId5" Type="http://schemas.openxmlformats.org/officeDocument/2006/relationships/audio" Target="../media/audio3.wav"/><Relationship Id="rId10" Type="http://schemas.openxmlformats.org/officeDocument/2006/relationships/image" Target="../media/image5.png"/><Relationship Id="rId4" Type="http://schemas.openxmlformats.org/officeDocument/2006/relationships/audio" Target="../media/audio1.wav"/><Relationship Id="rId9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audio" Target="../media/audio4.wav"/><Relationship Id="rId5" Type="http://schemas.openxmlformats.org/officeDocument/2006/relationships/audio" Target="../media/audio3.wav"/><Relationship Id="rId4" Type="http://schemas.openxmlformats.org/officeDocument/2006/relationships/audio" Target="../media/audio1.wav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>
          <a:xfrm>
            <a:off x="926306" y="1157287"/>
            <a:ext cx="7772400" cy="9366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lang="en-US" sz="4000" b="1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  <a:t>Reading Functional words</a:t>
            </a:r>
            <a:r>
              <a:rPr lang="en-US" sz="3600" b="1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3600" b="1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</a:br>
            <a:r>
              <a:rPr lang="en-US" sz="3200" b="1" dirty="0">
                <a:solidFill>
                  <a:srgbClr val="000099"/>
                </a:solidFill>
                <a:latin typeface="+mj-lt"/>
                <a:ea typeface="+mj-ea"/>
                <a:cs typeface="+mj-cs"/>
              </a:rPr>
              <a:t>(Fruits)</a:t>
            </a:r>
          </a:p>
        </p:txBody>
      </p:sp>
      <p:sp>
        <p:nvSpPr>
          <p:cNvPr id="5" name="Rectangle 4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107504" y="4906433"/>
            <a:ext cx="1841500" cy="522287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/>
              <a:t>Mango</a:t>
            </a:r>
          </a:p>
        </p:txBody>
      </p:sp>
      <p:sp>
        <p:nvSpPr>
          <p:cNvPr id="6" name="Rectangle 5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427639" y="4929188"/>
            <a:ext cx="1914525" cy="522287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/>
              <a:t>Apple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717331"/>
            <a:ext cx="1841500" cy="191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075" y="2852936"/>
            <a:ext cx="1951038" cy="187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4757031" y="4929188"/>
            <a:ext cx="1914525" cy="522287"/>
          </a:xfrm>
          <a:prstGeom prst="rect">
            <a:avLst/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/>
              <a:t>Banana</a:t>
            </a:r>
          </a:p>
        </p:txBody>
      </p:sp>
      <p:sp>
        <p:nvSpPr>
          <p:cNvPr id="10" name="Rectangle 9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6987381" y="4929188"/>
            <a:ext cx="1839912" cy="522287"/>
          </a:xfrm>
          <a:prstGeom prst="rect">
            <a:avLst/>
          </a:prstGeom>
          <a:solidFill>
            <a:srgbClr val="00B0F0"/>
          </a:solidFill>
          <a:ln w="9525">
            <a:solidFill>
              <a:srgbClr val="7030A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/>
              <a:t>Grapes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627" y="2996951"/>
            <a:ext cx="2107332" cy="173399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7382" y="3068960"/>
            <a:ext cx="1839912" cy="1661990"/>
          </a:xfrm>
          <a:prstGeom prst="rect">
            <a:avLst/>
          </a:prstGeom>
        </p:spPr>
      </p:pic>
      <p:sp>
        <p:nvSpPr>
          <p:cNvPr id="15" name="Action Button: Forward or Next 14">
            <a:hlinkClick r:id="" action="ppaction://hlinkshowjump?jump=nextslide" highlightClick="1"/>
          </p:cNvPr>
          <p:cNvSpPr/>
          <p:nvPr/>
        </p:nvSpPr>
        <p:spPr>
          <a:xfrm>
            <a:off x="6950599" y="6129361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6" name="Action Button: Custom 15">
            <a:hlinkClick r:id="" action="ppaction://hlinkshowjump?jump=endshow" highlightClick="1"/>
          </p:cNvPr>
          <p:cNvSpPr/>
          <p:nvPr/>
        </p:nvSpPr>
        <p:spPr>
          <a:xfrm>
            <a:off x="7164288" y="476672"/>
            <a:ext cx="1368152" cy="57606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chemeClr val="bg1"/>
                </a:solidFill>
              </a:rPr>
              <a:t>CLOSE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1" name="Intro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66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2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8"/>
          <p:cNvSpPr txBox="1">
            <a:spLocks noChangeArrowheads="1"/>
          </p:cNvSpPr>
          <p:nvPr/>
        </p:nvSpPr>
        <p:spPr bwMode="auto">
          <a:xfrm>
            <a:off x="611188" y="4076700"/>
            <a:ext cx="1870075" cy="65087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en-US" sz="3600" b="1" dirty="0" smtClean="0">
                <a:latin typeface="Calibri" pitchFamily="34" charset="0"/>
              </a:rPr>
              <a:t>Mango</a:t>
            </a:r>
          </a:p>
        </p:txBody>
      </p:sp>
      <p:sp>
        <p:nvSpPr>
          <p:cNvPr id="3" name="Text Box 27">
            <a:hlinkClick r:id="" action="ppaction://noaction">
              <a:snd r:embed="rId6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6443663" y="4076700"/>
            <a:ext cx="1870075" cy="6508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en-US" sz="3600" b="1" dirty="0" smtClean="0">
                <a:latin typeface="Calibri" pitchFamily="34" charset="0"/>
              </a:rPr>
              <a:t>Apple</a:t>
            </a:r>
          </a:p>
        </p:txBody>
      </p:sp>
      <p:sp>
        <p:nvSpPr>
          <p:cNvPr id="4" name="Text Box 28"/>
          <p:cNvSpPr txBox="1">
            <a:spLocks noChangeArrowheads="1"/>
          </p:cNvSpPr>
          <p:nvPr/>
        </p:nvSpPr>
        <p:spPr bwMode="auto">
          <a:xfrm>
            <a:off x="3548153" y="1960562"/>
            <a:ext cx="1870075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Mango</a:t>
            </a:r>
          </a:p>
        </p:txBody>
      </p:sp>
      <p:sp>
        <p:nvSpPr>
          <p:cNvPr id="5" name="Text Box 40">
            <a:hlinkClick r:id="" action="ppaction://noaction">
              <a:snd r:embed="rId7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0" y="909638"/>
            <a:ext cx="9144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>
                <a:solidFill>
                  <a:srgbClr val="FF3300"/>
                </a:solidFill>
              </a:rPr>
              <a:t>Match the word “Mango” from the options given in the bottom </a:t>
            </a:r>
          </a:p>
        </p:txBody>
      </p:sp>
      <p:sp>
        <p:nvSpPr>
          <p:cNvPr id="6" name="Action Button: Back or Previous 5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8" name="Action Button: Forward or Next 7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9" name="Action Button: Custom 8">
            <a:hlinkClick r:id="" action="ppaction://hlinkshowjump?jump=endshow" highlightClick="1"/>
          </p:cNvPr>
          <p:cNvSpPr/>
          <p:nvPr/>
        </p:nvSpPr>
        <p:spPr>
          <a:xfrm>
            <a:off x="7164288" y="307943"/>
            <a:ext cx="1492341" cy="60169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0" name="Action Button: Custom 9">
            <a:hlinkClick r:id="rId8" action="ppaction://hlinksldjump" highlightClick="1"/>
          </p:cNvPr>
          <p:cNvSpPr/>
          <p:nvPr/>
        </p:nvSpPr>
        <p:spPr>
          <a:xfrm>
            <a:off x="539552" y="307942"/>
            <a:ext cx="1511398" cy="60169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7" name="Record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3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34783E-6 C 0.00121 -0.0111 0.00312 -0.02012 0.00416 -0.03122 C 0.00521 -0.06336 0.00243 -0.09805 0.01996 -0.12326 C 0.02795 -0.15425 0.05243 -0.18362 0.07257 -0.2005 C 0.07864 -0.20536 0.08159 -0.2123 0.08837 -0.21531 C 0.09531 -0.22479 0.10607 -0.23311 0.11562 -0.23681 C 0.1217 -0.2426 0.12778 -0.24352 0.13455 -0.24745 C 0.1408 -0.25115 0.14566 -0.25716 0.15208 -0.2604 C 0.15885 -0.26387 0.16597 -0.26595 0.17291 -0.26896 C 0.17673 -0.27058 0.18021 -0.27358 0.18403 -0.27544 C 0.19531 -0.28607 0.20746 -0.29093 0.22066 -0.29717 C 0.22534 -0.29926 0.23489 -0.30365 0.23489 -0.30319 C 0.24166 -0.31198 0.2368 -0.30758 0.25243 -0.30989 C 0.2658 -0.31198 0.27864 -0.31452 0.29218 -0.31614 C 0.30225 -0.31891 0.31493 -0.32099 0.32309 -0.33048 " pathEditMode="fixed" rAng="0" ptsTypes="ffffffffffffff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46" y="-1653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98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8"/>
          <p:cNvSpPr txBox="1">
            <a:spLocks noChangeArrowheads="1"/>
          </p:cNvSpPr>
          <p:nvPr/>
        </p:nvSpPr>
        <p:spPr bwMode="auto">
          <a:xfrm>
            <a:off x="3692525" y="1635125"/>
            <a:ext cx="1870075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Mango</a:t>
            </a:r>
          </a:p>
        </p:txBody>
      </p:sp>
      <p:sp>
        <p:nvSpPr>
          <p:cNvPr id="3" name="Text Box 27">
            <a:hlinkClick r:id="" action="ppaction://noaction">
              <a:snd r:embed="rId5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6816725" y="5064125"/>
            <a:ext cx="1870075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Grapes</a:t>
            </a:r>
          </a:p>
        </p:txBody>
      </p:sp>
      <p:sp>
        <p:nvSpPr>
          <p:cNvPr id="4" name="Text Box 28"/>
          <p:cNvSpPr txBox="1">
            <a:spLocks noChangeArrowheads="1"/>
          </p:cNvSpPr>
          <p:nvPr/>
        </p:nvSpPr>
        <p:spPr bwMode="auto">
          <a:xfrm>
            <a:off x="685800" y="5029200"/>
            <a:ext cx="1870075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Mango</a:t>
            </a:r>
          </a:p>
        </p:txBody>
      </p:sp>
      <p:sp>
        <p:nvSpPr>
          <p:cNvPr id="5" name="Text Box 28">
            <a:hlinkClick r:id="" action="ppaction://noaction">
              <a:snd r:embed="rId5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3581400" y="5029200"/>
            <a:ext cx="1870075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 smtClean="0">
                <a:solidFill>
                  <a:schemeClr val="bg1"/>
                </a:solidFill>
              </a:rPr>
              <a:t>Papaya</a:t>
            </a:r>
            <a:endParaRPr lang="en-US" altLang="en-US" sz="3600" b="1" dirty="0"/>
          </a:p>
        </p:txBody>
      </p:sp>
      <p:sp>
        <p:nvSpPr>
          <p:cNvPr id="6" name="Text Box 40">
            <a:hlinkClick r:id="" action="ppaction://noaction">
              <a:snd r:embed="rId6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0" y="985838"/>
            <a:ext cx="9144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given in the bottom </a:t>
            </a:r>
          </a:p>
        </p:txBody>
      </p:sp>
      <p:sp>
        <p:nvSpPr>
          <p:cNvPr id="7" name="Action Button: Back or Previous 6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8" name="Action Button: Forward or Next 7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9" name="Action Button: Custom 8">
            <a:hlinkClick r:id="" action="ppaction://hlinkshowjump?jump=endshow" highlightClick="1"/>
          </p:cNvPr>
          <p:cNvSpPr/>
          <p:nvPr/>
        </p:nvSpPr>
        <p:spPr>
          <a:xfrm>
            <a:off x="7020271" y="334284"/>
            <a:ext cx="1636357" cy="575353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0" name="Action Button: Custom 9">
            <a:hlinkClick r:id="rId7" action="ppaction://hlinksldjump" highlightClick="1"/>
          </p:cNvPr>
          <p:cNvSpPr/>
          <p:nvPr/>
        </p:nvSpPr>
        <p:spPr>
          <a:xfrm>
            <a:off x="539552" y="307942"/>
            <a:ext cx="1511398" cy="601695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11" name="Record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9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236 -0.04954 C 0.04392 -0.07153 0.04687 -0.09283 0.05156 -0.11412 C 0.05295 -0.1206 0.05382 -0.12824 0.05607 -0.13426 C 0.05746 -0.13773 0.05937 -0.14098 0.06059 -0.14445 C 0.0625 -0.15023 0.06302 -0.15672 0.0651 -0.1625 C 0.07135 -0.17917 0.07777 -0.1956 0.08784 -0.20903 C 0.09027 -0.21852 0.09757 -0.22454 0.10312 -0.23125 C 0.10989 -0.23935 0.11354 -0.24931 0.11979 -0.25764 C 0.12187 -0.2669 0.12777 -0.27199 0.13177 -0.27986 C 0.13437 -0.28519 0.13472 -0.28935 0.13784 -0.29398 C 0.14809 -0.30903 0.14531 -0.30139 0.15312 -0.31621 C 0.16024 -0.32986 0.15416 -0.32292 0.16215 -0.33033 C 0.16441 -0.33889 0.16805 -0.34422 0.17274 -0.35047 C 0.17517 -0.35973 0.18264 -0.36945 0.18784 -0.37685 C 0.19027 -0.38635 0.19948 -0.39514 0.20607 -0.40093 C 0.21146 -0.41551 0.2059 -0.40371 0.21371 -0.4132 C 0.22291 -0.42431 0.23611 -0.4463 0.24843 -0.45139 C 0.25277 -0.45718 0.25937 -0.46088 0.2651 -0.46366 C 0.27048 -0.4706 0.26684 -0.4669 0.27725 -0.47176 C 0.27899 -0.47246 0.28021 -0.47454 0.28177 -0.4757 C 0.28975 -0.48079 0.30052 -0.48172 0.30902 -0.4838 C 0.31458 -0.48519 0.31996 -0.48982 0.32569 -0.48982 " pathEditMode="fixed" ptsTypes="fffffffffffffffffffff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98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685800" y="838200"/>
            <a:ext cx="7772400" cy="12192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b="1" dirty="0" smtClean="0">
                <a:solidFill>
                  <a:srgbClr val="008000"/>
                </a:solidFill>
              </a:rPr>
              <a:t>Identification </a:t>
            </a:r>
            <a:r>
              <a:rPr lang="en-US" altLang="en-US" sz="2800" b="1" dirty="0" smtClean="0"/>
              <a:t>in one choice, two choice and multiple choice situation</a:t>
            </a:r>
            <a:br>
              <a:rPr lang="en-US" altLang="en-US" sz="2800" b="1" dirty="0" smtClean="0"/>
            </a:br>
            <a:r>
              <a:rPr lang="en-US" altLang="en-US" sz="2800" b="1" dirty="0" smtClean="0"/>
              <a:t>(Fruits - Mango)</a:t>
            </a:r>
            <a:endParaRPr lang="en-US" altLang="en-US" sz="2800" b="1" dirty="0"/>
          </a:p>
        </p:txBody>
      </p:sp>
      <p:sp>
        <p:nvSpPr>
          <p:cNvPr id="3" name="Rectangle 12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3059113" y="2593975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One choice</a:t>
            </a:r>
          </a:p>
        </p:txBody>
      </p:sp>
      <p:sp>
        <p:nvSpPr>
          <p:cNvPr id="4" name="Rectangle 13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3059113" y="3530600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Two choice</a:t>
            </a:r>
          </a:p>
        </p:txBody>
      </p:sp>
      <p:sp>
        <p:nvSpPr>
          <p:cNvPr id="5" name="Rectangle 14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3059113" y="4521200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Multiple choice</a:t>
            </a:r>
          </a:p>
        </p:txBody>
      </p:sp>
      <p:sp>
        <p:nvSpPr>
          <p:cNvPr id="6" name="Action Button: Back or Previous 5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7" name="Action Button: Forward or Next 6">
            <a:hlinkClick r:id="" action="ppaction://hlinkshowjump?jump=nextslide" highlightClick="1"/>
          </p:cNvPr>
          <p:cNvSpPr/>
          <p:nvPr/>
        </p:nvSpPr>
        <p:spPr>
          <a:xfrm>
            <a:off x="6824075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8" name="Action Button: Custom 7">
            <a:hlinkClick r:id="" action="ppaction://hlinkshowjump?jump=endshow" highlightClick="1"/>
          </p:cNvPr>
          <p:cNvSpPr/>
          <p:nvPr/>
        </p:nvSpPr>
        <p:spPr>
          <a:xfrm>
            <a:off x="7164288" y="188640"/>
            <a:ext cx="1512169" cy="6495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9" name="Action Button: Custom 8">
            <a:hlinkClick r:id="rId5" action="ppaction://hlinksldjump" highlightClick="1"/>
          </p:cNvPr>
          <p:cNvSpPr/>
          <p:nvPr/>
        </p:nvSpPr>
        <p:spPr>
          <a:xfrm>
            <a:off x="467544" y="188640"/>
            <a:ext cx="1583406" cy="6495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297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6">
            <a:hlinkClick r:id="" action="ppaction://noaction">
              <a:snd r:embed="rId4" name="24 id brinjal.wav"/>
            </a:hlinkClick>
          </p:cNvPr>
          <p:cNvSpPr txBox="1">
            <a:spLocks noChangeArrowheads="1"/>
          </p:cNvSpPr>
          <p:nvPr/>
        </p:nvSpPr>
        <p:spPr bwMode="auto">
          <a:xfrm>
            <a:off x="33180" y="1075432"/>
            <a:ext cx="9144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800" b="1" dirty="0">
                <a:solidFill>
                  <a:srgbClr val="FF3300"/>
                </a:solidFill>
              </a:rPr>
              <a:t>Identify the word “Mango” from the options given</a:t>
            </a:r>
          </a:p>
        </p:txBody>
      </p:sp>
      <p:sp>
        <p:nvSpPr>
          <p:cNvPr id="3" name="Round Diagonal Corner Rectangle 2">
            <a:hlinkClick r:id="" action="ppaction://noaction">
              <a:snd r:embed="rId5" name="Claps.wav"/>
            </a:hlinkClick>
          </p:cNvPr>
          <p:cNvSpPr/>
          <p:nvPr/>
        </p:nvSpPr>
        <p:spPr>
          <a:xfrm>
            <a:off x="1135063" y="3140968"/>
            <a:ext cx="3168650" cy="1656457"/>
          </a:xfrm>
          <a:prstGeom prst="round2Diag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Mango</a:t>
            </a:r>
            <a:endParaRPr lang="en-IN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4" name="Round Diagonal Corner Rectangle 3">
            <a:hlinkClick r:id="" action="ppaction://noaction">
              <a:snd r:embed="rId6" name="try again.wav"/>
            </a:hlinkClick>
          </p:cNvPr>
          <p:cNvSpPr/>
          <p:nvPr/>
        </p:nvSpPr>
        <p:spPr>
          <a:xfrm>
            <a:off x="5435600" y="3154114"/>
            <a:ext cx="3168650" cy="1643311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/>
              <a:t>Apple</a:t>
            </a:r>
            <a:endParaRPr lang="en-IN" sz="3200" dirty="0"/>
          </a:p>
        </p:txBody>
      </p:sp>
      <p:sp>
        <p:nvSpPr>
          <p:cNvPr id="5" name="Action Button: Back or Previous 4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6" name="Action Button: Forward or Next 5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7" name="Action Button: Custom 6">
            <a:hlinkClick r:id="" action="ppaction://hlinkshowjump?jump=endshow" highlightClick="1"/>
          </p:cNvPr>
          <p:cNvSpPr/>
          <p:nvPr/>
        </p:nvSpPr>
        <p:spPr>
          <a:xfrm>
            <a:off x="6588224" y="260648"/>
            <a:ext cx="201602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8" name="Action Button: Custom 7">
            <a:hlinkClick r:id="rId7" action="ppaction://hlinksldjump" highlightClick="1"/>
          </p:cNvPr>
          <p:cNvSpPr/>
          <p:nvPr/>
        </p:nvSpPr>
        <p:spPr>
          <a:xfrm>
            <a:off x="467543" y="260648"/>
            <a:ext cx="1583407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9" name="Fin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5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6">
            <a:hlinkClick r:id="" action="ppaction://noaction">
              <a:snd r:embed="rId4" name="24 id brinjal.wav"/>
            </a:hlinkClick>
          </p:cNvPr>
          <p:cNvSpPr txBox="1">
            <a:spLocks noChangeArrowheads="1"/>
          </p:cNvSpPr>
          <p:nvPr/>
        </p:nvSpPr>
        <p:spPr bwMode="auto">
          <a:xfrm>
            <a:off x="0" y="914400"/>
            <a:ext cx="9144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800" b="1">
                <a:solidFill>
                  <a:srgbClr val="FF3300"/>
                </a:solidFill>
              </a:rPr>
              <a:t>Identify the word “Mango” from the options given</a:t>
            </a:r>
          </a:p>
        </p:txBody>
      </p:sp>
      <p:sp>
        <p:nvSpPr>
          <p:cNvPr id="3" name="Diamond 2">
            <a:hlinkClick r:id="" action="ppaction://noaction">
              <a:snd r:embed="rId5" name="try again.wav"/>
            </a:hlinkClick>
          </p:cNvPr>
          <p:cNvSpPr/>
          <p:nvPr/>
        </p:nvSpPr>
        <p:spPr>
          <a:xfrm>
            <a:off x="684213" y="2781325"/>
            <a:ext cx="2159595" cy="18078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2800" b="1" dirty="0" smtClean="0"/>
              <a:t>Apple</a:t>
            </a:r>
            <a:endParaRPr lang="en-IN" sz="2800" b="1" dirty="0"/>
          </a:p>
        </p:txBody>
      </p:sp>
      <p:sp>
        <p:nvSpPr>
          <p:cNvPr id="4" name="Diamond 3">
            <a:hlinkClick r:id="" action="ppaction://noaction">
              <a:snd r:embed="rId6" name="Claps.wav"/>
            </a:hlinkClick>
          </p:cNvPr>
          <p:cNvSpPr/>
          <p:nvPr/>
        </p:nvSpPr>
        <p:spPr>
          <a:xfrm>
            <a:off x="3203848" y="2810886"/>
            <a:ext cx="2736304" cy="1800200"/>
          </a:xfrm>
          <a:prstGeom prst="diamond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/>
              <a:t>Mango</a:t>
            </a:r>
            <a:endParaRPr lang="en-IN" sz="3200" dirty="0"/>
          </a:p>
        </p:txBody>
      </p:sp>
      <p:sp>
        <p:nvSpPr>
          <p:cNvPr id="5" name="Diamond 4">
            <a:hlinkClick r:id="" action="ppaction://noaction">
              <a:snd r:embed="rId5" name="try again.wav"/>
            </a:hlinkClick>
          </p:cNvPr>
          <p:cNvSpPr/>
          <p:nvPr/>
        </p:nvSpPr>
        <p:spPr>
          <a:xfrm>
            <a:off x="6300193" y="2781325"/>
            <a:ext cx="2520280" cy="18078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2800" dirty="0" smtClean="0"/>
              <a:t>Papaya</a:t>
            </a:r>
            <a:endParaRPr lang="en-IN" sz="2800" dirty="0"/>
          </a:p>
        </p:txBody>
      </p:sp>
      <p:sp>
        <p:nvSpPr>
          <p:cNvPr id="6" name="Action Button: Back or Previous 5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7" name="Action Button: Forward or Next 6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0" name="Action Button: Custom 9">
            <a:hlinkClick r:id="rId7" action="ppaction://hlinksldjump" highlightClick="1"/>
          </p:cNvPr>
          <p:cNvSpPr/>
          <p:nvPr/>
        </p:nvSpPr>
        <p:spPr>
          <a:xfrm>
            <a:off x="467543" y="260648"/>
            <a:ext cx="1583407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sp>
        <p:nvSpPr>
          <p:cNvPr id="11" name="Action Button: Custom 10">
            <a:hlinkClick r:id="" action="ppaction://hlinkshowjump?jump=endshow" highlightClick="1"/>
          </p:cNvPr>
          <p:cNvSpPr/>
          <p:nvPr/>
        </p:nvSpPr>
        <p:spPr>
          <a:xfrm>
            <a:off x="6588224" y="260648"/>
            <a:ext cx="201602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pic>
        <p:nvPicPr>
          <p:cNvPr id="12" name="Fin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67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6">
            <a:hlinkClick r:id="" action="ppaction://noaction">
              <a:snd r:embed="rId4" name="try again.wav"/>
            </a:hlinkClick>
          </p:cNvPr>
          <p:cNvSpPr>
            <a:spLocks noChangeArrowheads="1"/>
          </p:cNvSpPr>
          <p:nvPr/>
        </p:nvSpPr>
        <p:spPr bwMode="auto">
          <a:xfrm>
            <a:off x="6858000" y="1642320"/>
            <a:ext cx="1447800" cy="1371600"/>
          </a:xfrm>
          <a:prstGeom prst="ellipse">
            <a:avLst/>
          </a:prstGeom>
          <a:solidFill>
            <a:srgbClr val="00B05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/>
              <a:t>Grapes</a:t>
            </a:r>
            <a:endParaRPr lang="en-US" altLang="en-US" b="1" dirty="0"/>
          </a:p>
        </p:txBody>
      </p:sp>
      <p:sp>
        <p:nvSpPr>
          <p:cNvPr id="4" name="Oval 5">
            <a:hlinkClick r:id="" action="ppaction://noaction">
              <a:snd r:embed="rId4" name="try again.wav"/>
            </a:hlinkClick>
          </p:cNvPr>
          <p:cNvSpPr>
            <a:spLocks noChangeArrowheads="1"/>
          </p:cNvSpPr>
          <p:nvPr/>
        </p:nvSpPr>
        <p:spPr bwMode="auto">
          <a:xfrm>
            <a:off x="4038600" y="3048000"/>
            <a:ext cx="1447800" cy="1371600"/>
          </a:xfrm>
          <a:prstGeom prst="ellipse">
            <a:avLst/>
          </a:prstGeom>
          <a:solidFill>
            <a:srgbClr val="CBF828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Banana</a:t>
            </a:r>
          </a:p>
        </p:txBody>
      </p:sp>
      <p:sp>
        <p:nvSpPr>
          <p:cNvPr id="6" name="Oval 4">
            <a:hlinkClick r:id="" action="ppaction://noaction">
              <a:snd r:embed="rId4" name="try again.wav"/>
            </a:hlinkClick>
          </p:cNvPr>
          <p:cNvSpPr>
            <a:spLocks noChangeArrowheads="1"/>
          </p:cNvSpPr>
          <p:nvPr/>
        </p:nvSpPr>
        <p:spPr bwMode="auto">
          <a:xfrm>
            <a:off x="872125" y="1556792"/>
            <a:ext cx="1447800" cy="13716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Apple</a:t>
            </a:r>
          </a:p>
        </p:txBody>
      </p:sp>
      <p:sp>
        <p:nvSpPr>
          <p:cNvPr id="8" name="Oval 11">
            <a:hlinkClick r:id="" action="ppaction://noaction">
              <a:snd r:embed="rId4" name="try again.wav"/>
            </a:hlinkClick>
          </p:cNvPr>
          <p:cNvSpPr>
            <a:spLocks noChangeArrowheads="1"/>
          </p:cNvSpPr>
          <p:nvPr/>
        </p:nvSpPr>
        <p:spPr bwMode="auto">
          <a:xfrm>
            <a:off x="872125" y="4397380"/>
            <a:ext cx="1447800" cy="1371600"/>
          </a:xfrm>
          <a:prstGeom prst="ellipse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Papaya</a:t>
            </a:r>
          </a:p>
        </p:txBody>
      </p:sp>
      <p:sp>
        <p:nvSpPr>
          <p:cNvPr id="12" name="Text Box 16">
            <a:hlinkClick r:id="" action="ppaction://noaction">
              <a:snd r:embed="rId5" name="24 id brinjal.wav"/>
            </a:hlinkClick>
          </p:cNvPr>
          <p:cNvSpPr txBox="1">
            <a:spLocks noChangeArrowheads="1"/>
          </p:cNvSpPr>
          <p:nvPr/>
        </p:nvSpPr>
        <p:spPr bwMode="auto">
          <a:xfrm>
            <a:off x="0" y="858163"/>
            <a:ext cx="9144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800" b="1" dirty="0">
                <a:solidFill>
                  <a:srgbClr val="FF3300"/>
                </a:solidFill>
              </a:rPr>
              <a:t>Identify the word “Mango” from the options given</a:t>
            </a:r>
          </a:p>
        </p:txBody>
      </p:sp>
      <p:sp>
        <p:nvSpPr>
          <p:cNvPr id="10" name="Oval 10">
            <a:hlinkClick r:id="" action="ppaction://noaction">
              <a:snd r:embed="rId6" name="Claps.wav"/>
            </a:hlinkClick>
          </p:cNvPr>
          <p:cNvSpPr>
            <a:spLocks noChangeArrowheads="1"/>
          </p:cNvSpPr>
          <p:nvPr/>
        </p:nvSpPr>
        <p:spPr bwMode="auto">
          <a:xfrm>
            <a:off x="6872336" y="4397380"/>
            <a:ext cx="1447800" cy="137160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 dirty="0" smtClean="0"/>
              <a:t>Mango</a:t>
            </a:r>
            <a:endParaRPr lang="en-US" altLang="en-US" b="1" dirty="0"/>
          </a:p>
        </p:txBody>
      </p:sp>
      <p:sp>
        <p:nvSpPr>
          <p:cNvPr id="9" name="Action Button: Back or Previous 8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11" name="Action Button: Forward or Next 10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5" name="Action Button: Custom 14">
            <a:hlinkClick r:id="rId7" action="ppaction://hlinksldjump" highlightClick="1"/>
          </p:cNvPr>
          <p:cNvSpPr/>
          <p:nvPr/>
        </p:nvSpPr>
        <p:spPr>
          <a:xfrm>
            <a:off x="467543" y="260648"/>
            <a:ext cx="1583407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sp>
        <p:nvSpPr>
          <p:cNvPr id="16" name="Action Button: Custom 15">
            <a:hlinkClick r:id="" action="ppaction://hlinkshowjump?jump=endshow" highlightClick="1"/>
          </p:cNvPr>
          <p:cNvSpPr/>
          <p:nvPr/>
        </p:nvSpPr>
        <p:spPr>
          <a:xfrm>
            <a:off x="6588224" y="260648"/>
            <a:ext cx="201602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pic>
        <p:nvPicPr>
          <p:cNvPr id="3" name="Fin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993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381000" y="1143000"/>
            <a:ext cx="7772400" cy="895350"/>
          </a:xfrm>
          <a:prstGeom prst="rect">
            <a:avLst/>
          </a:prstGeom>
        </p:spPr>
        <p:txBody>
          <a:bodyPr anchor="ctr">
            <a:normAutofit lnSpcReduction="1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b="1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Name this Fruit?</a:t>
            </a:r>
          </a:p>
        </p:txBody>
      </p:sp>
      <p:sp>
        <p:nvSpPr>
          <p:cNvPr id="3" name="Text Box 27"/>
          <p:cNvSpPr txBox="1">
            <a:spLocks noChangeArrowheads="1"/>
          </p:cNvSpPr>
          <p:nvPr/>
        </p:nvSpPr>
        <p:spPr bwMode="auto">
          <a:xfrm>
            <a:off x="3348038" y="2949575"/>
            <a:ext cx="2438400" cy="70802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  <a:defRPr/>
            </a:pPr>
            <a:r>
              <a:rPr lang="en-US" altLang="en-US" sz="4000" b="1" dirty="0" smtClean="0"/>
              <a:t>Mango</a:t>
            </a:r>
          </a:p>
        </p:txBody>
      </p:sp>
      <p:sp>
        <p:nvSpPr>
          <p:cNvPr id="4" name="Action Button: Back or Previous 3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5" name="Action Button: Forward or Next 4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8" name="Action Button: Custom 7">
            <a:hlinkClick r:id="rId4" action="ppaction://hlinksldjump" highlightClick="1"/>
          </p:cNvPr>
          <p:cNvSpPr/>
          <p:nvPr/>
        </p:nvSpPr>
        <p:spPr>
          <a:xfrm>
            <a:off x="467543" y="260648"/>
            <a:ext cx="1583407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sp>
        <p:nvSpPr>
          <p:cNvPr id="9" name="Action Button: Custom 8">
            <a:hlinkClick r:id="" action="ppaction://hlinkshowjump?jump=endshow" highlightClick="1"/>
          </p:cNvPr>
          <p:cNvSpPr/>
          <p:nvPr/>
        </p:nvSpPr>
        <p:spPr>
          <a:xfrm>
            <a:off x="6588224" y="260648"/>
            <a:ext cx="201602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pic>
        <p:nvPicPr>
          <p:cNvPr id="10" name="What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4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ction Button: Back or Previous 1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3" name="Action Button: Forward or Next 2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6" name="Action Button: Custom 5">
            <a:hlinkClick r:id="rId2" action="ppaction://hlinksldjump" highlightClick="1"/>
          </p:cNvPr>
          <p:cNvSpPr/>
          <p:nvPr/>
        </p:nvSpPr>
        <p:spPr>
          <a:xfrm>
            <a:off x="467543" y="260648"/>
            <a:ext cx="1583407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sp>
        <p:nvSpPr>
          <p:cNvPr id="7" name="Action Button: Custom 6">
            <a:hlinkClick r:id="" action="ppaction://hlinkshowjump?jump=endshow" highlightClick="1"/>
          </p:cNvPr>
          <p:cNvSpPr/>
          <p:nvPr/>
        </p:nvSpPr>
        <p:spPr>
          <a:xfrm>
            <a:off x="6588224" y="260648"/>
            <a:ext cx="201602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680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777875" y="188913"/>
            <a:ext cx="7250509" cy="685800"/>
          </a:xfrm>
          <a:prstGeom prst="rect">
            <a:avLst/>
          </a:prstGeom>
        </p:spPr>
        <p:txBody>
          <a:bodyPr anchor="ctr">
            <a:normAutofit fontScale="92500" lnSpcReduction="1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GB" sz="4400" b="1" dirty="0">
                <a:latin typeface="+mj-lt"/>
                <a:ea typeface="+mj-ea"/>
                <a:cs typeface="+mj-cs"/>
              </a:rPr>
              <a:t>Read the following words</a:t>
            </a:r>
          </a:p>
        </p:txBody>
      </p:sp>
      <p:graphicFrame>
        <p:nvGraphicFramePr>
          <p:cNvPr id="3" name="Diagram 2"/>
          <p:cNvGraphicFramePr/>
          <p:nvPr/>
        </p:nvGraphicFramePr>
        <p:xfrm>
          <a:off x="1043608" y="1066800"/>
          <a:ext cx="7200800" cy="5314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ction Button: Back or Previous 3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5" name="Action Button: Forward or Next 4">
            <a:hlinkClick r:id="" action="ppaction://hlinkshowjump?jump=nextslide" highlightClick="1"/>
          </p:cNvPr>
          <p:cNvSpPr/>
          <p:nvPr/>
        </p:nvSpPr>
        <p:spPr>
          <a:xfrm>
            <a:off x="6804248" y="6093668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8" name="Action Button: Custom 7">
            <a:hlinkClick r:id="rId7" action="ppaction://hlinksldjump" highlightClick="1"/>
          </p:cNvPr>
          <p:cNvSpPr/>
          <p:nvPr/>
        </p:nvSpPr>
        <p:spPr>
          <a:xfrm>
            <a:off x="80640" y="161462"/>
            <a:ext cx="1431435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sp>
        <p:nvSpPr>
          <p:cNvPr id="9" name="Action Button: Custom 8">
            <a:hlinkClick r:id="" action="ppaction://hlinkshowjump?jump=endshow" highlightClick="1"/>
          </p:cNvPr>
          <p:cNvSpPr/>
          <p:nvPr/>
        </p:nvSpPr>
        <p:spPr>
          <a:xfrm>
            <a:off x="7380312" y="170638"/>
            <a:ext cx="1511969" cy="612068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931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2"/>
          <p:cNvSpPr>
            <a:spLocks noChangeArrowheads="1"/>
          </p:cNvSpPr>
          <p:nvPr/>
        </p:nvSpPr>
        <p:spPr bwMode="auto">
          <a:xfrm>
            <a:off x="2627312" y="2060575"/>
            <a:ext cx="3672879" cy="720353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 smtClean="0"/>
              <a:t>Introduction</a:t>
            </a:r>
            <a:endParaRPr lang="en-US" altLang="en-US" sz="3600" b="1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881782" y="620688"/>
            <a:ext cx="7286154" cy="12834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b="1" dirty="0" smtClean="0"/>
              <a:t>Reading  functional words </a:t>
            </a:r>
            <a:br>
              <a:rPr lang="en-US" altLang="en-US" sz="2800" b="1" dirty="0" smtClean="0"/>
            </a:br>
            <a:r>
              <a:rPr lang="en-US" altLang="en-US" sz="2800" b="1" dirty="0" smtClean="0"/>
              <a:t>(Fruits - Mango)</a:t>
            </a:r>
            <a:endParaRPr lang="en-US" altLang="en-US" sz="2800" b="1" dirty="0"/>
          </a:p>
          <a:p>
            <a:r>
              <a:rPr lang="en-US" altLang="en-US" sz="2000" b="1" dirty="0" smtClean="0"/>
              <a:t>Teaching Methodologies :</a:t>
            </a:r>
            <a:r>
              <a:rPr lang="en-US" altLang="en-US" sz="2800" b="1" dirty="0" smtClean="0"/>
              <a:t/>
            </a:r>
            <a:br>
              <a:rPr lang="en-US" altLang="en-US" sz="2800" b="1" dirty="0" smtClean="0"/>
            </a:br>
            <a:endParaRPr lang="en-US" altLang="en-US" sz="2800" b="1" dirty="0"/>
          </a:p>
        </p:txBody>
      </p:sp>
      <p:sp>
        <p:nvSpPr>
          <p:cNvPr id="6" name="Rectangle 13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2600534" y="3015420"/>
            <a:ext cx="3672878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 smtClean="0"/>
              <a:t>Matching</a:t>
            </a:r>
            <a:endParaRPr lang="en-US" altLang="en-US" sz="3600" b="1" dirty="0"/>
          </a:p>
        </p:txBody>
      </p: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2699322" y="3987800"/>
            <a:ext cx="3672878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 smtClean="0">
                <a:hlinkClick r:id="rId5" action="ppaction://hlinksldjump"/>
              </a:rPr>
              <a:t>Identification</a:t>
            </a:r>
            <a:endParaRPr lang="en-US" altLang="en-US" sz="3600" b="1" dirty="0"/>
          </a:p>
        </p:txBody>
      </p:sp>
      <p:sp>
        <p:nvSpPr>
          <p:cNvPr id="8" name="Rectangle 15"/>
          <p:cNvSpPr>
            <a:spLocks noChangeArrowheads="1"/>
          </p:cNvSpPr>
          <p:nvPr/>
        </p:nvSpPr>
        <p:spPr bwMode="auto">
          <a:xfrm>
            <a:off x="2627313" y="4978400"/>
            <a:ext cx="3672878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 smtClean="0">
                <a:hlinkClick r:id="rId6" action="ppaction://hlinksldjump"/>
              </a:rPr>
              <a:t>Naming</a:t>
            </a:r>
            <a:endParaRPr lang="en-US" altLang="en-US" sz="3600" b="1" dirty="0"/>
          </a:p>
        </p:txBody>
      </p:sp>
      <p:sp>
        <p:nvSpPr>
          <p:cNvPr id="9" name="Action Button: Forward or Next 8">
            <a:hlinkClick r:id="" action="ppaction://hlinkshowjump?jump=nextslide" highlightClick="1"/>
          </p:cNvPr>
          <p:cNvSpPr/>
          <p:nvPr/>
        </p:nvSpPr>
        <p:spPr>
          <a:xfrm>
            <a:off x="6789814" y="5925277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0" name="Action Button: Back or Previous 9">
            <a:hlinkClick r:id="" action="ppaction://hlinkshowjump?jump=previousslide" highlightClick="1"/>
          </p:cNvPr>
          <p:cNvSpPr/>
          <p:nvPr/>
        </p:nvSpPr>
        <p:spPr>
          <a:xfrm>
            <a:off x="468313" y="5949280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2" name="Action Button: Home 1">
            <a:hlinkClick r:id="" action="ppaction://hlinkshowjump?jump=firstslide" highlightClick="1"/>
          </p:cNvPr>
          <p:cNvSpPr/>
          <p:nvPr/>
        </p:nvSpPr>
        <p:spPr>
          <a:xfrm>
            <a:off x="404772" y="332655"/>
            <a:ext cx="1728192" cy="576065"/>
          </a:xfrm>
          <a:prstGeom prst="actionButtonHom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>
                <a:solidFill>
                  <a:schemeClr val="bg1"/>
                </a:solidFill>
              </a:rPr>
              <a:t>HOME</a:t>
            </a:r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3" name="Action Button: Custom 2">
            <a:hlinkClick r:id="" action="ppaction://hlinkshowjump?jump=endshow" highlightClick="1"/>
          </p:cNvPr>
          <p:cNvSpPr/>
          <p:nvPr/>
        </p:nvSpPr>
        <p:spPr>
          <a:xfrm>
            <a:off x="7164288" y="332656"/>
            <a:ext cx="1800200" cy="57606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>
                <a:solidFill>
                  <a:schemeClr val="bg1"/>
                </a:solidFill>
              </a:rPr>
              <a:t>CLOSE</a:t>
            </a:r>
            <a:endParaRPr lang="en-IN" sz="2800" dirty="0">
              <a:solidFill>
                <a:schemeClr val="bg1"/>
              </a:solidFill>
            </a:endParaRPr>
          </a:p>
        </p:txBody>
      </p:sp>
      <p:pic>
        <p:nvPicPr>
          <p:cNvPr id="11" name="Methodologies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4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403" y="823201"/>
            <a:ext cx="4923194" cy="4601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827088" y="116632"/>
            <a:ext cx="72009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IN" altLang="en-US" sz="4000" b="1" dirty="0">
                <a:latin typeface="Arial" charset="0"/>
              </a:rPr>
              <a:t>Introduction</a:t>
            </a:r>
          </a:p>
        </p:txBody>
      </p:sp>
      <p:sp>
        <p:nvSpPr>
          <p:cNvPr id="6" name="Action Button: Back or Previous 5">
            <a:hlinkClick r:id="" action="ppaction://hlinkshowjump?jump=previousslide" highlightClick="1"/>
          </p:cNvPr>
          <p:cNvSpPr/>
          <p:nvPr/>
        </p:nvSpPr>
        <p:spPr>
          <a:xfrm>
            <a:off x="468313" y="552926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7" name="Action Button: Forward or Next 6">
            <a:hlinkClick r:id="" action="ppaction://hlinkshowjump?jump=nextslide" highlightClick="1"/>
          </p:cNvPr>
          <p:cNvSpPr/>
          <p:nvPr/>
        </p:nvSpPr>
        <p:spPr>
          <a:xfrm>
            <a:off x="6804248" y="5518150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2987824" y="5529263"/>
            <a:ext cx="3456384" cy="92407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/>
              <a:t>MANGO</a:t>
            </a:r>
            <a:endParaRPr lang="en-IN" sz="2800" b="1" dirty="0"/>
          </a:p>
        </p:txBody>
      </p:sp>
      <p:sp>
        <p:nvSpPr>
          <p:cNvPr id="11" name="Action Button: Custom 10">
            <a:hlinkClick r:id="" action="ppaction://hlinkshowjump?jump=endshow" highlightClick="1"/>
          </p:cNvPr>
          <p:cNvSpPr/>
          <p:nvPr/>
        </p:nvSpPr>
        <p:spPr>
          <a:xfrm>
            <a:off x="6998459" y="332656"/>
            <a:ext cx="1623032" cy="5400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CLOSE</a:t>
            </a:r>
            <a:endParaRPr lang="en-IN" sz="2800" dirty="0"/>
          </a:p>
        </p:txBody>
      </p:sp>
      <p:sp>
        <p:nvSpPr>
          <p:cNvPr id="15" name="Action Button: Custom 14">
            <a:hlinkClick r:id="rId5" action="ppaction://hlinksldjump" highlightClick="1"/>
          </p:cNvPr>
          <p:cNvSpPr/>
          <p:nvPr/>
        </p:nvSpPr>
        <p:spPr>
          <a:xfrm>
            <a:off x="468313" y="332656"/>
            <a:ext cx="1642090" cy="5400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MENU</a:t>
            </a:r>
            <a:endParaRPr lang="en-IN" sz="2800" dirty="0"/>
          </a:p>
        </p:txBody>
      </p:sp>
      <p:pic>
        <p:nvPicPr>
          <p:cNvPr id="2" name="Mango-Intro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4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33400" y="892175"/>
            <a:ext cx="7772400" cy="9366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800" b="1" dirty="0" smtClean="0">
                <a:solidFill>
                  <a:srgbClr val="00B050"/>
                </a:solidFill>
              </a:rPr>
              <a:t>Matching</a:t>
            </a:r>
            <a:r>
              <a:rPr lang="en-US" altLang="en-US" sz="2800" b="1" dirty="0" smtClean="0"/>
              <a:t> in one choice, two choice and multiple choice situations</a:t>
            </a:r>
            <a:br>
              <a:rPr lang="en-US" altLang="en-US" sz="2800" b="1" dirty="0" smtClean="0"/>
            </a:br>
            <a:r>
              <a:rPr lang="en-US" altLang="en-US" sz="2800" b="1" dirty="0" smtClean="0"/>
              <a:t>(Fruits - Mango)</a:t>
            </a:r>
            <a:endParaRPr lang="en-US" altLang="en-US" sz="2800" b="1" dirty="0"/>
          </a:p>
        </p:txBody>
      </p:sp>
      <p:sp>
        <p:nvSpPr>
          <p:cNvPr id="5" name="Rectangle 12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2916238" y="2492375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smtClean="0"/>
              <a:t>Two choice</a:t>
            </a:r>
            <a:endParaRPr lang="en-US" altLang="en-US" sz="1800" b="1" dirty="0"/>
          </a:p>
        </p:txBody>
      </p:sp>
      <p:sp>
        <p:nvSpPr>
          <p:cNvPr id="6" name="Rectangle 13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2916238" y="3559175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smtClean="0"/>
              <a:t>Three </a:t>
            </a:r>
            <a:r>
              <a:rPr lang="en-US" altLang="en-US" sz="1800" b="1" dirty="0"/>
              <a:t>choice</a:t>
            </a:r>
          </a:p>
        </p:txBody>
      </p:sp>
      <p:sp>
        <p:nvSpPr>
          <p:cNvPr id="7" name="Rectangle 14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2916238" y="4549775"/>
            <a:ext cx="3048000" cy="609600"/>
          </a:xfrm>
          <a:prstGeom prst="rect">
            <a:avLst/>
          </a:prstGeom>
          <a:solidFill>
            <a:srgbClr val="33CC33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/>
              <a:t>Multiple choice</a:t>
            </a:r>
          </a:p>
        </p:txBody>
      </p:sp>
      <p:sp>
        <p:nvSpPr>
          <p:cNvPr id="8" name="Action Button: Back or Previous 7">
            <a:hlinkClick r:id="" action="ppaction://hlinkshowjump?jump=previousslide" highlightClick="1"/>
          </p:cNvPr>
          <p:cNvSpPr/>
          <p:nvPr/>
        </p:nvSpPr>
        <p:spPr>
          <a:xfrm>
            <a:off x="468313" y="552926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9" name="Action Button: Forward or Next 8">
            <a:hlinkClick r:id="" action="ppaction://hlinkshowjump?jump=nextslide" highlightClick="1"/>
          </p:cNvPr>
          <p:cNvSpPr/>
          <p:nvPr/>
        </p:nvSpPr>
        <p:spPr>
          <a:xfrm>
            <a:off x="6804248" y="5518150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3" name="Action Button: Custom 12">
            <a:hlinkClick r:id="" action="ppaction://hlinkshowjump?jump=endshow" highlightClick="1"/>
          </p:cNvPr>
          <p:cNvSpPr/>
          <p:nvPr/>
        </p:nvSpPr>
        <p:spPr>
          <a:xfrm>
            <a:off x="7308304" y="332655"/>
            <a:ext cx="1584176" cy="559519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CLOSE</a:t>
            </a:r>
            <a:endParaRPr lang="en-IN" sz="2800" dirty="0"/>
          </a:p>
        </p:txBody>
      </p:sp>
      <p:sp>
        <p:nvSpPr>
          <p:cNvPr id="14" name="Action Button: Custom 13">
            <a:hlinkClick r:id="rId5" action="ppaction://hlinksldjump" highlightClick="1"/>
          </p:cNvPr>
          <p:cNvSpPr/>
          <p:nvPr/>
        </p:nvSpPr>
        <p:spPr>
          <a:xfrm>
            <a:off x="335568" y="332655"/>
            <a:ext cx="1788160" cy="559519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MENU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24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0">
            <a:hlinkClick r:id="" action="ppaction://noaction">
              <a:snd r:embed="rId5" name="22click brinjal right.wav"/>
            </a:hlinkClick>
          </p:cNvPr>
          <p:cNvSpPr txBox="1">
            <a:spLocks noChangeArrowheads="1"/>
          </p:cNvSpPr>
          <p:nvPr/>
        </p:nvSpPr>
        <p:spPr bwMode="auto">
          <a:xfrm>
            <a:off x="251520" y="663079"/>
            <a:ext cx="87484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 given to the right.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92" y="2343710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349" y="3729277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Action Button: Back or Previous 6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hlinkClick r:id="" action="ppaction://noaction">
              <a:snd r:embed="rId7" name="try again.wav"/>
            </a:hlinkClick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775" y="1190407"/>
            <a:ext cx="1921566" cy="2309574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Action Button: Forward or Next 8">
            <a:hlinkClick r:id="" action="ppaction://hlinkshowjump?jump=nextslide" highlightClick="1"/>
          </p:cNvPr>
          <p:cNvSpPr/>
          <p:nvPr/>
        </p:nvSpPr>
        <p:spPr>
          <a:xfrm>
            <a:off x="6770968" y="6096000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0" name="Action Button: Custom 9">
            <a:hlinkClick r:id="" action="ppaction://hlinkshowjump?jump=endshow" highlightClick="1"/>
          </p:cNvPr>
          <p:cNvSpPr/>
          <p:nvPr/>
        </p:nvSpPr>
        <p:spPr>
          <a:xfrm>
            <a:off x="7380312" y="143205"/>
            <a:ext cx="1619672" cy="519873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1" name="Action Button: Custom 10">
            <a:hlinkClick r:id="rId9" action="ppaction://hlinksldjump" highlightClick="1"/>
          </p:cNvPr>
          <p:cNvSpPr/>
          <p:nvPr/>
        </p:nvSpPr>
        <p:spPr>
          <a:xfrm>
            <a:off x="475351" y="143206"/>
            <a:ext cx="1512168" cy="519873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3" name="1Match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00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83333E-6 -8.88067E-7 C -0.00329 -0.00208 -0.00624 -0.00555 -0.00954 -0.0074 C -0.02169 -0.01434 -0.04756 -0.01665 -0.06024 -0.01827 C -0.07447 -0.02313 -0.08958 -0.02521 -0.10416 -0.02752 C -0.12847 -0.03631 -0.15173 -0.04024 -0.17673 -0.04394 C -0.18472 -0.04741 -0.19322 -0.04718 -0.20138 -0.04926 C -0.23593 -0.05805 -0.27135 -0.06059 -0.30555 -0.07123 C -0.32794 -0.07817 -0.35069 -0.08349 -0.37256 -0.0932 C -0.3809 -0.0969 -0.38888 -0.1006 -0.39722 -0.10407 C -0.40954 -0.10916 -0.40537 -0.11263 -0.42065 -0.11517 C -0.42864 -0.12026 -0.4368 -0.12257 -0.44531 -0.12604 C -0.45485 -0.12997 -0.46423 -0.13413 -0.47395 -0.13691 C -0.47985 -0.14223 -0.48628 -0.14246 -0.49322 -0.14431 C -0.49912 -0.14755 -0.50468 -0.1494 -0.51093 -0.15148 C -0.51579 -0.15564 -0.52187 -0.15726 -0.52603 -0.16258 C -0.53315 -0.1716 -0.54131 -0.17877 -0.5493 -0.18617 C -0.55451 -0.19103 -0.56267 -0.19126 -0.56718 -0.19727 " pathEditMode="relative" ptsTypes="ffffffffffffffff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0">
            <a:hlinkClick r:id="" action="ppaction://noaction">
              <a:snd r:embed="rId5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0" y="773230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given in the bottom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235193"/>
            <a:ext cx="1872208" cy="2160240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674" y="3555024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Action Button: Forward or Next 11">
            <a:hlinkClick r:id="" action="ppaction://hlinkshowjump?jump=nextslide" highlightClick="1"/>
          </p:cNvPr>
          <p:cNvSpPr/>
          <p:nvPr/>
        </p:nvSpPr>
        <p:spPr>
          <a:xfrm>
            <a:off x="6752674" y="6079386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  <a:hlinkClick r:id="" action="ppaction://hlinkshowjump?jump=nextslide"/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hlinkClick r:id="" action="ppaction://noaction">
              <a:snd r:embed="rId7" name="try again.wav"/>
            </a:hlinkClick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537518"/>
            <a:ext cx="1921566" cy="2309574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Action Button: Back or Previous 15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hlinkClick r:id="" action="ppaction://noaction">
              <a:snd r:embed="rId7" name="try again.wav"/>
            </a:hlinkClick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136" y="3731663"/>
            <a:ext cx="1997728" cy="2375450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Action Button: Custom 16">
            <a:hlinkClick r:id="" action="ppaction://hlinkshowjump?jump=endshow" highlightClick="1"/>
          </p:cNvPr>
          <p:cNvSpPr/>
          <p:nvPr/>
        </p:nvSpPr>
        <p:spPr>
          <a:xfrm>
            <a:off x="7380312" y="127999"/>
            <a:ext cx="1656184" cy="524463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8" name="Action Button: Custom 17">
            <a:hlinkClick r:id="rId10" action="ppaction://hlinksldjump" highlightClick="1"/>
          </p:cNvPr>
          <p:cNvSpPr/>
          <p:nvPr/>
        </p:nvSpPr>
        <p:spPr>
          <a:xfrm>
            <a:off x="118774" y="128000"/>
            <a:ext cx="1428889" cy="524463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3" name="Match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84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 -2.12766E-7 C 0.00017 -0.00231 0.00243 -0.00393 0.00243 -0.00648 C 0.00243 -0.03284 0.00538 -0.10754 -0.01458 -0.13598 C -0.02031 -0.16004 -0.04445 -0.19773 -0.06215 -0.20398 C -0.0717 -0.21184 -0.08212 -0.22063 -0.09306 -0.22364 C -0.11007 -0.23543 -0.12969 -0.24075 -0.14844 -0.24537 C -0.15434 -0.25092 -0.16858 -0.25439 -0.16858 -0.25393 C -0.17761 -0.26295 -0.18889 -0.26434 -0.19948 -0.26734 C -0.21372 -0.27567 -0.22726 -0.28099 -0.24254 -0.28492 C -0.25764 -0.29602 -0.27517 -0.29857 -0.29167 -0.30042 C -0.29913 -0.30319 -0.30486 -0.30782 -0.31181 -0.31129 C -0.31788 -0.32031 -0.32622 -0.32794 -0.3349 -0.33094 C -0.34844 -0.34389 -0.33108 -0.3284 -0.3441 -0.33765 C -0.34583 -0.33881 -0.34861 -0.34204 -0.34861 -0.34181 " pathEditMode="relative" rAng="0" ptsTypes="fffffffffffff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101" y="-1720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0">
            <a:hlinkClick r:id="" action="ppaction://noaction">
              <a:snd r:embed="rId5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-39399" y="593814"/>
            <a:ext cx="9144001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given in the bottom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334" y="1117885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573016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hlinkClick r:id="" action="ppaction://noaction">
              <a:snd r:embed="rId7" name="try again.wav"/>
            </a:hlinkClick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872" y="3573016"/>
            <a:ext cx="1921566" cy="2312543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Action Button: Forward or Next 15">
            <a:hlinkClick r:id="" action="ppaction://hlinkshowjump?jump=nextslide" highlightClick="1"/>
          </p:cNvPr>
          <p:cNvSpPr/>
          <p:nvPr/>
        </p:nvSpPr>
        <p:spPr>
          <a:xfrm>
            <a:off x="7020272" y="6135982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9" name="Action Button: Back or Previous 18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21" name="Action Button: Custom 20">
            <a:hlinkClick r:id="" action="ppaction://hlinkshowjump?jump=endshow" highlightClick="1"/>
          </p:cNvPr>
          <p:cNvSpPr/>
          <p:nvPr/>
        </p:nvSpPr>
        <p:spPr>
          <a:xfrm>
            <a:off x="7524328" y="197770"/>
            <a:ext cx="1348325" cy="49492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22" name="Action Button: Custom 21">
            <a:hlinkClick r:id="rId9" action="ppaction://hlinksldjump" highlightClick="1"/>
          </p:cNvPr>
          <p:cNvSpPr/>
          <p:nvPr/>
        </p:nvSpPr>
        <p:spPr>
          <a:xfrm>
            <a:off x="395536" y="197770"/>
            <a:ext cx="1368152" cy="49492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3" name="Match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  <p:pic>
        <p:nvPicPr>
          <p:cNvPr id="11" name="Picture 10">
            <a:hlinkClick r:id="" action="ppaction://noaction">
              <a:snd r:embed="rId7" name="try again.wav"/>
            </a:hlinkClick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453" y="3542136"/>
            <a:ext cx="1997728" cy="2375450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520" y="3548022"/>
            <a:ext cx="1952898" cy="2362530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415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57909E-6 C 0.00573 -0.05481 -0.00156 -0.11148 0.00451 -0.16559 C 0.00608 -0.1797 0.00903 -0.2056 0.01458 -0.21624 C 0.02969 -0.24538 0.00486 -0.18826 0.02465 -0.23312 C 0.02587 -0.23567 0.02622 -0.23983 0.0276 -0.24168 C 0.03177 -0.24607 0.03681 -0.2463 0.0408 -0.25024 C 0.05156 -0.26064 0.06198 -0.26735 0.07292 -0.27544 C 0.09705 -0.29348 0.12274 -0.30898 0.14844 -0.31753 C 0.15382 -0.32424 0.15885 -0.32424 0.16458 -0.32864 C 0.16962 -0.33303 0.17396 -0.33673 0.17917 -0.33974 C 0.1809 -0.34274 0.18264 -0.34667 0.1849 -0.34829 C 0.18854 -0.3513 0.19653 -0.35407 0.19653 -0.35361 C 0.2066 -0.36818 0.22205 -0.37258 0.23455 -0.37651 C 0.25312 -0.38876 0.28681 -0.38067 0.30417 -0.37928 C 0.31337 -0.37327 0.32257 -0.36818 0.33194 -0.36217 C 0.33681 -0.35916 0.34167 -0.3587 0.34653 -0.35407 " pathEditMode="relative" rAng="0" ptsTypes="fffffffffffffffA">
                                      <p:cBhvr>
                                        <p:cTn id="1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40" y="-19450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7">
            <a:hlinkClick r:id="" action="ppaction://noaction">
              <a:snd r:embed="rId5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6558630" y="4445399"/>
            <a:ext cx="1752600" cy="650875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/>
              <a:t>Apple</a:t>
            </a:r>
          </a:p>
        </p:txBody>
      </p:sp>
      <p:sp>
        <p:nvSpPr>
          <p:cNvPr id="3" name="Text Box 39">
            <a:hlinkClick r:id="" action="ppaction://noaction">
              <a:snd r:embed="rId6" name="1 very good.wav"/>
            </a:hlinkClick>
          </p:cNvPr>
          <p:cNvSpPr txBox="1">
            <a:spLocks noChangeArrowheads="1"/>
          </p:cNvSpPr>
          <p:nvPr/>
        </p:nvSpPr>
        <p:spPr bwMode="auto">
          <a:xfrm>
            <a:off x="611560" y="4446987"/>
            <a:ext cx="1752600" cy="649287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Mango</a:t>
            </a:r>
          </a:p>
        </p:txBody>
      </p:sp>
      <p:sp>
        <p:nvSpPr>
          <p:cNvPr id="4" name="Text Box 40">
            <a:hlinkClick r:id="" action="ppaction://noaction">
              <a:snd r:embed="rId7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0" y="1157288"/>
            <a:ext cx="9144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given bottom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332" y="2132856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Action Button: Back or Previous 5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8" name="Action Button: Forward or Next 7">
            <a:hlinkClick r:id="" action="ppaction://hlinkshowjump?jump=nextslide" highlightClick="1"/>
          </p:cNvPr>
          <p:cNvSpPr/>
          <p:nvPr/>
        </p:nvSpPr>
        <p:spPr>
          <a:xfrm>
            <a:off x="6804248" y="6116176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9" name="Action Button: Custom 8">
            <a:hlinkClick r:id="" action="ppaction://hlinkshowjump?jump=endshow" highlightClick="1"/>
          </p:cNvPr>
          <p:cNvSpPr/>
          <p:nvPr/>
        </p:nvSpPr>
        <p:spPr>
          <a:xfrm>
            <a:off x="7164288" y="266176"/>
            <a:ext cx="1492341" cy="570536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0" name="Action Button: Custom 9">
            <a:hlinkClick r:id="rId9" action="ppaction://hlinksldjump" highlightClick="1"/>
          </p:cNvPr>
          <p:cNvSpPr/>
          <p:nvPr/>
        </p:nvSpPr>
        <p:spPr>
          <a:xfrm>
            <a:off x="457200" y="260648"/>
            <a:ext cx="1593750" cy="576064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5" name="Record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26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2.75671E-6 C -0.06875 0.00485 -0.12691 -0.04718 -0.12969 -0.1161 C -0.13247 -0.18502 -0.07865 -0.24468 -0.00972 -0.24954 C 0.05903 -0.2544 0.11719 -0.20236 0.11996 -0.13368 C 0.12274 -0.06453 0.06892 -0.00486 2.22222E-6 2.75671E-6 Z " pathEditMode="fixed" rAng="10621906" ptsTypes="fffff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6" y="-12465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7">
            <a:hlinkClick r:id="" action="ppaction://noaction">
              <a:snd r:embed="rId5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3692525" y="4987925"/>
            <a:ext cx="1870075" cy="650875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Grapes</a:t>
            </a:r>
          </a:p>
        </p:txBody>
      </p:sp>
      <p:sp>
        <p:nvSpPr>
          <p:cNvPr id="3" name="Text Box 28">
            <a:hlinkClick r:id="" action="ppaction://noaction">
              <a:snd r:embed="rId5" name="try again.wav"/>
            </a:hlinkClick>
          </p:cNvPr>
          <p:cNvSpPr txBox="1">
            <a:spLocks noChangeArrowheads="1"/>
          </p:cNvSpPr>
          <p:nvPr/>
        </p:nvSpPr>
        <p:spPr bwMode="auto">
          <a:xfrm>
            <a:off x="609600" y="4987925"/>
            <a:ext cx="1752600" cy="650875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/>
              <a:t>Apple</a:t>
            </a:r>
          </a:p>
        </p:txBody>
      </p:sp>
      <p:sp>
        <p:nvSpPr>
          <p:cNvPr id="4" name="Text Box 28"/>
          <p:cNvSpPr txBox="1">
            <a:spLocks noChangeArrowheads="1"/>
          </p:cNvSpPr>
          <p:nvPr/>
        </p:nvSpPr>
        <p:spPr bwMode="auto">
          <a:xfrm>
            <a:off x="6538913" y="4987924"/>
            <a:ext cx="1751012" cy="650875"/>
          </a:xfrm>
          <a:prstGeom prst="rect">
            <a:avLst/>
          </a:prstGeom>
          <a:noFill/>
          <a:ln w="9525">
            <a:solidFill>
              <a:schemeClr val="folHlink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600" b="1" dirty="0"/>
              <a:t>Mango</a:t>
            </a:r>
          </a:p>
        </p:txBody>
      </p:sp>
      <p:sp>
        <p:nvSpPr>
          <p:cNvPr id="5" name="Text Box 40">
            <a:hlinkClick r:id="" action="ppaction://noaction">
              <a:snd r:embed="rId6" name="23click brinjal bottom.wav"/>
            </a:hlinkClick>
          </p:cNvPr>
          <p:cNvSpPr txBox="1">
            <a:spLocks noChangeArrowheads="1"/>
          </p:cNvSpPr>
          <p:nvPr/>
        </p:nvSpPr>
        <p:spPr bwMode="auto">
          <a:xfrm>
            <a:off x="52843" y="1037778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solidFill>
                  <a:srgbClr val="FF3300"/>
                </a:solidFill>
              </a:rPr>
              <a:t>Match the word “Mango” from the options given in the bottom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739" y="1988839"/>
            <a:ext cx="1872208" cy="2312543"/>
          </a:xfrm>
          <a:prstGeom prst="rect">
            <a:avLst/>
          </a:prstGeom>
          <a:ln w="57150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Action Button: Back or Previous 6">
            <a:hlinkClick r:id="" action="ppaction://hlinkshowjump?jump=previousslide" highlightClick="1"/>
          </p:cNvPr>
          <p:cNvSpPr/>
          <p:nvPr/>
        </p:nvSpPr>
        <p:spPr>
          <a:xfrm>
            <a:off x="251520" y="6107113"/>
            <a:ext cx="1799431" cy="636587"/>
          </a:xfrm>
          <a:prstGeom prst="actionButtonBackPrevious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b="1" dirty="0" smtClean="0">
                <a:solidFill>
                  <a:schemeClr val="tx1"/>
                </a:solidFill>
              </a:rPr>
              <a:t>Previous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9" name="Action Button: Forward or Next 8">
            <a:hlinkClick r:id="" action="ppaction://hlinkshowjump?jump=nextslide" highlightClick="1"/>
          </p:cNvPr>
          <p:cNvSpPr/>
          <p:nvPr/>
        </p:nvSpPr>
        <p:spPr>
          <a:xfrm>
            <a:off x="6804248" y="6096000"/>
            <a:ext cx="1852381" cy="647700"/>
          </a:xfrm>
          <a:prstGeom prst="actionButtonForwardNex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IN" sz="3200" dirty="0" smtClean="0">
                <a:solidFill>
                  <a:schemeClr val="tx1"/>
                </a:solidFill>
              </a:rPr>
              <a:t>Next</a:t>
            </a:r>
            <a:endParaRPr lang="en-IN" sz="3200" dirty="0">
              <a:solidFill>
                <a:schemeClr val="tx1"/>
              </a:solidFill>
            </a:endParaRPr>
          </a:p>
        </p:txBody>
      </p:sp>
      <p:sp>
        <p:nvSpPr>
          <p:cNvPr id="10" name="Action Button: Custom 9">
            <a:hlinkClick r:id="" action="ppaction://hlinkshowjump?jump=endshow" highlightClick="1"/>
          </p:cNvPr>
          <p:cNvSpPr/>
          <p:nvPr/>
        </p:nvSpPr>
        <p:spPr>
          <a:xfrm>
            <a:off x="6948264" y="215215"/>
            <a:ext cx="1708365" cy="65750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CLOSE</a:t>
            </a:r>
            <a:endParaRPr lang="en-IN" dirty="0"/>
          </a:p>
        </p:txBody>
      </p:sp>
      <p:sp>
        <p:nvSpPr>
          <p:cNvPr id="12" name="Action Button: Custom 11">
            <a:hlinkClick r:id="rId8" action="ppaction://hlinksldjump" highlightClick="1"/>
          </p:cNvPr>
          <p:cNvSpPr/>
          <p:nvPr/>
        </p:nvSpPr>
        <p:spPr>
          <a:xfrm>
            <a:off x="467543" y="215214"/>
            <a:ext cx="1583407" cy="657502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MENU</a:t>
            </a:r>
            <a:endParaRPr lang="en-IN" dirty="0"/>
          </a:p>
        </p:txBody>
      </p:sp>
      <p:pic>
        <p:nvPicPr>
          <p:cNvPr id="6" name="Recording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0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69 0 0.125 0.056 0.125 0.125 C 0.125 0.194 0.069 0.25 0 0.25 C -0.069 0.25 -0.125 0.194 -0.125 0.125 C -0.125 0.056 -0.069 0 0 0 Z" pathEditMode="relative" ptsTypes="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lap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FFFFFF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278</Words>
  <Application>Microsoft Office PowerPoint</Application>
  <PresentationFormat>On-screen Show (4:3)</PresentationFormat>
  <Paragraphs>133</Paragraphs>
  <Slides>18</Slides>
  <Notes>1</Notes>
  <HiddenSlides>0</HiddenSlides>
  <MMClips>14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Srividya</dc:creator>
  <cp:lastModifiedBy>Srividya</cp:lastModifiedBy>
  <cp:revision>39</cp:revision>
  <dcterms:created xsi:type="dcterms:W3CDTF">2017-06-14T08:14:33Z</dcterms:created>
  <dcterms:modified xsi:type="dcterms:W3CDTF">2017-06-16T08:34:04Z</dcterms:modified>
</cp:coreProperties>
</file>

<file path=docProps/thumbnail.jpeg>
</file>